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" ContentType="image/tiff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601575" cy="8640763"/>
  <p:notesSz cx="6794500" cy="9921875"/>
  <p:defaultTextStyle>
    <a:defPPr>
      <a:defRPr lang="it-IT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721">
          <p15:clr>
            <a:srgbClr val="A4A3A4"/>
          </p15:clr>
        </p15:guide>
        <p15:guide id="2" pos="396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104" y="-104"/>
      </p:cViewPr>
      <p:guideLst>
        <p:guide orient="horz" pos="2721"/>
        <p:guide pos="396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44563" y="2684463"/>
            <a:ext cx="10712450" cy="185261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90713" y="4895850"/>
            <a:ext cx="8820150" cy="220821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D8239D-E3D6-419D-A484-30C7AA448516}" type="slidenum">
              <a:rPr lang="it-IT" altLang="it-IT"/>
              <a:pPr>
                <a:defRPr/>
              </a:pPr>
              <a:t>‹n.›</a:t>
            </a:fld>
            <a:endParaRPr lang="it-IT" alt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91F1C1-8170-4776-B8BF-C47F60F630B3}" type="slidenum">
              <a:rPr lang="it-IT" altLang="it-IT"/>
              <a:pPr>
                <a:defRPr/>
              </a:pPr>
              <a:t>‹n.›</a:t>
            </a:fld>
            <a:endParaRPr lang="it-IT" alt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36063" y="346075"/>
            <a:ext cx="2835275" cy="73723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0238" y="346075"/>
            <a:ext cx="8353425" cy="73723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0E1EBE-7D0E-43F1-9701-C95E6A908DDE}" type="slidenum">
              <a:rPr lang="it-IT" altLang="it-IT"/>
              <a:pPr>
                <a:defRPr/>
              </a:pPr>
              <a:t>‹n.›</a:t>
            </a:fld>
            <a:endParaRPr lang="it-IT" alt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5A85EE-2309-4998-8448-F84FB580D53B}" type="slidenum">
              <a:rPr lang="it-IT" altLang="it-IT"/>
              <a:pPr>
                <a:defRPr/>
              </a:pPr>
              <a:t>‹n.›</a:t>
            </a:fld>
            <a:endParaRPr lang="it-IT" alt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5363" y="5553075"/>
            <a:ext cx="10710862" cy="1716088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5363" y="3662363"/>
            <a:ext cx="10710862" cy="1890712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78908B-5AFD-4A2F-8AC1-9E5588BE56CC}" type="slidenum">
              <a:rPr lang="it-IT" altLang="it-IT"/>
              <a:pPr>
                <a:defRPr/>
              </a:pPr>
              <a:t>‹n.›</a:t>
            </a:fld>
            <a:endParaRPr lang="it-IT" alt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0238" y="2016125"/>
            <a:ext cx="5594350" cy="5702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6988" y="2016125"/>
            <a:ext cx="5594350" cy="5702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9B2BEA-C11D-442D-98C2-D4733C7B08D9}" type="slidenum">
              <a:rPr lang="it-IT" altLang="it-IT"/>
              <a:pPr>
                <a:defRPr/>
              </a:pPr>
              <a:t>‹n.›</a:t>
            </a:fld>
            <a:endParaRPr lang="it-IT" alt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933575"/>
            <a:ext cx="5567362" cy="8064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740025"/>
            <a:ext cx="5567362" cy="4978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1933575"/>
            <a:ext cx="5570538" cy="8064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00800" y="2740025"/>
            <a:ext cx="5570538" cy="4978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CD7E1F-4909-4C4F-AB78-B3736961A9F9}" type="slidenum">
              <a:rPr lang="it-IT" altLang="it-IT"/>
              <a:pPr>
                <a:defRPr/>
              </a:pPr>
              <a:t>‹n.›</a:t>
            </a:fld>
            <a:endParaRPr lang="it-IT" alt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5B31AC-F832-4C6D-8FB2-E406FA4CE961}" type="slidenum">
              <a:rPr lang="it-IT" altLang="it-IT"/>
              <a:pPr>
                <a:defRPr/>
              </a:pPr>
              <a:t>‹n.›</a:t>
            </a:fld>
            <a:endParaRPr lang="it-IT" alt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A31519-2A53-45ED-A9F6-C7F2ECAFC475}" type="slidenum">
              <a:rPr lang="it-IT" altLang="it-IT"/>
              <a:pPr>
                <a:defRPr/>
              </a:pPr>
              <a:t>‹n.›</a:t>
            </a:fld>
            <a:endParaRPr lang="it-IT" alt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44488"/>
            <a:ext cx="4144962" cy="14636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27600" y="344488"/>
            <a:ext cx="7043738" cy="73739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1808163"/>
            <a:ext cx="4144962" cy="59102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95C43B-9117-45EA-9A55-DAC36EC9C94F}" type="slidenum">
              <a:rPr lang="it-IT" altLang="it-IT"/>
              <a:pPr>
                <a:defRPr/>
              </a:pPr>
              <a:t>‹n.›</a:t>
            </a:fld>
            <a:endParaRPr lang="it-IT" alt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0150" y="6048375"/>
            <a:ext cx="7561263" cy="714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470150" y="771525"/>
            <a:ext cx="7561263" cy="51847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70150" y="6762750"/>
            <a:ext cx="7561263" cy="10144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61DC16-A6A0-4F26-9F8D-67E96D68C8A5}" type="slidenum">
              <a:rPr lang="it-IT" altLang="it-IT"/>
              <a:pPr>
                <a:defRPr/>
              </a:pPr>
              <a:t>‹n.›</a:t>
            </a:fld>
            <a:endParaRPr lang="it-IT" alt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30238" y="346075"/>
            <a:ext cx="11341100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1377" tIns="60689" rIns="121377" bIns="6068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lo stile del titolo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0238" y="2016125"/>
            <a:ext cx="11341100" cy="570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1377" tIns="60689" rIns="121377" bIns="606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gli stili del testo dello schema</a:t>
            </a:r>
          </a:p>
          <a:p>
            <a:pPr lvl="1"/>
            <a:r>
              <a:rPr lang="it-IT" altLang="it-IT"/>
              <a:t>Secondo livello</a:t>
            </a:r>
          </a:p>
          <a:p>
            <a:pPr lvl="2"/>
            <a:r>
              <a:rPr lang="it-IT" altLang="it-IT"/>
              <a:t>Terzo livello</a:t>
            </a:r>
          </a:p>
          <a:p>
            <a:pPr lvl="3"/>
            <a:r>
              <a:rPr lang="it-IT" altLang="it-IT"/>
              <a:t>Quarto livello</a:t>
            </a:r>
          </a:p>
          <a:p>
            <a:pPr lvl="4"/>
            <a:r>
              <a:rPr lang="it-IT" altLang="it-IT"/>
              <a:t>Quinto livello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30238" y="7869238"/>
            <a:ext cx="294005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21377" tIns="60689" rIns="121377" bIns="60689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900">
                <a:latin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05300" y="7869238"/>
            <a:ext cx="3990975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21377" tIns="60689" rIns="121377" bIns="60689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900">
                <a:latin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031288" y="7869238"/>
            <a:ext cx="294005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21377" tIns="60689" rIns="121377" bIns="60689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900"/>
            </a:lvl1pPr>
          </a:lstStyle>
          <a:p>
            <a:pPr>
              <a:defRPr/>
            </a:pPr>
            <a:fld id="{F3F022CE-7231-4132-886F-131E11A52826}" type="slidenum">
              <a:rPr lang="it-IT" altLang="it-IT"/>
              <a:pPr>
                <a:defRPr/>
              </a:pPr>
              <a:t>‹n.›</a:t>
            </a:fld>
            <a:endParaRPr lang="it-IT" alt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14438" rtl="0" eaLnBrk="0" fontAlgn="base" hangingPunct="0">
        <a:spcBef>
          <a:spcPct val="0"/>
        </a:spcBef>
        <a:spcAft>
          <a:spcPct val="0"/>
        </a:spcAft>
        <a:defRPr sz="58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214438" rtl="0" eaLnBrk="0" fontAlgn="base" hangingPunct="0">
        <a:spcBef>
          <a:spcPct val="0"/>
        </a:spcBef>
        <a:spcAft>
          <a:spcPct val="0"/>
        </a:spcAft>
        <a:defRPr sz="5800">
          <a:solidFill>
            <a:schemeClr val="tx2"/>
          </a:solidFill>
          <a:latin typeface="Arial" charset="0"/>
        </a:defRPr>
      </a:lvl2pPr>
      <a:lvl3pPr algn="ctr" defTabSz="1214438" rtl="0" eaLnBrk="0" fontAlgn="base" hangingPunct="0">
        <a:spcBef>
          <a:spcPct val="0"/>
        </a:spcBef>
        <a:spcAft>
          <a:spcPct val="0"/>
        </a:spcAft>
        <a:defRPr sz="5800">
          <a:solidFill>
            <a:schemeClr val="tx2"/>
          </a:solidFill>
          <a:latin typeface="Arial" charset="0"/>
        </a:defRPr>
      </a:lvl3pPr>
      <a:lvl4pPr algn="ctr" defTabSz="1214438" rtl="0" eaLnBrk="0" fontAlgn="base" hangingPunct="0">
        <a:spcBef>
          <a:spcPct val="0"/>
        </a:spcBef>
        <a:spcAft>
          <a:spcPct val="0"/>
        </a:spcAft>
        <a:defRPr sz="5800">
          <a:solidFill>
            <a:schemeClr val="tx2"/>
          </a:solidFill>
          <a:latin typeface="Arial" charset="0"/>
        </a:defRPr>
      </a:lvl4pPr>
      <a:lvl5pPr algn="ctr" defTabSz="1214438" rtl="0" eaLnBrk="0" fontAlgn="base" hangingPunct="0">
        <a:spcBef>
          <a:spcPct val="0"/>
        </a:spcBef>
        <a:spcAft>
          <a:spcPct val="0"/>
        </a:spcAft>
        <a:defRPr sz="5800">
          <a:solidFill>
            <a:schemeClr val="tx2"/>
          </a:solidFill>
          <a:latin typeface="Arial" charset="0"/>
        </a:defRPr>
      </a:lvl5pPr>
      <a:lvl6pPr marL="457200" algn="ctr" defTabSz="1214438" rtl="0" fontAlgn="base">
        <a:spcBef>
          <a:spcPct val="0"/>
        </a:spcBef>
        <a:spcAft>
          <a:spcPct val="0"/>
        </a:spcAft>
        <a:defRPr sz="5800">
          <a:solidFill>
            <a:schemeClr val="tx2"/>
          </a:solidFill>
          <a:latin typeface="Arial" charset="0"/>
        </a:defRPr>
      </a:lvl6pPr>
      <a:lvl7pPr marL="914400" algn="ctr" defTabSz="1214438" rtl="0" fontAlgn="base">
        <a:spcBef>
          <a:spcPct val="0"/>
        </a:spcBef>
        <a:spcAft>
          <a:spcPct val="0"/>
        </a:spcAft>
        <a:defRPr sz="5800">
          <a:solidFill>
            <a:schemeClr val="tx2"/>
          </a:solidFill>
          <a:latin typeface="Arial" charset="0"/>
        </a:defRPr>
      </a:lvl7pPr>
      <a:lvl8pPr marL="1371600" algn="ctr" defTabSz="1214438" rtl="0" fontAlgn="base">
        <a:spcBef>
          <a:spcPct val="0"/>
        </a:spcBef>
        <a:spcAft>
          <a:spcPct val="0"/>
        </a:spcAft>
        <a:defRPr sz="5800">
          <a:solidFill>
            <a:schemeClr val="tx2"/>
          </a:solidFill>
          <a:latin typeface="Arial" charset="0"/>
        </a:defRPr>
      </a:lvl8pPr>
      <a:lvl9pPr marL="1828800" algn="ctr" defTabSz="1214438" rtl="0" fontAlgn="base">
        <a:spcBef>
          <a:spcPct val="0"/>
        </a:spcBef>
        <a:spcAft>
          <a:spcPct val="0"/>
        </a:spcAft>
        <a:defRPr sz="5800">
          <a:solidFill>
            <a:schemeClr val="tx2"/>
          </a:solidFill>
          <a:latin typeface="Arial" charset="0"/>
        </a:defRPr>
      </a:lvl9pPr>
    </p:titleStyle>
    <p:bodyStyle>
      <a:lvl1pPr marL="455613" indent="-455613" algn="l" defTabSz="1214438" rtl="0" eaLnBrk="0" fontAlgn="base" hangingPunct="0">
        <a:spcBef>
          <a:spcPct val="20000"/>
        </a:spcBef>
        <a:spcAft>
          <a:spcPct val="0"/>
        </a:spcAft>
        <a:buChar char="•"/>
        <a:defRPr sz="4200">
          <a:solidFill>
            <a:schemeClr val="tx1"/>
          </a:solidFill>
          <a:latin typeface="+mn-lt"/>
          <a:ea typeface="+mn-ea"/>
          <a:cs typeface="+mn-cs"/>
        </a:defRPr>
      </a:lvl1pPr>
      <a:lvl2pPr marL="985838" indent="-379413" algn="l" defTabSz="1214438" rtl="0" eaLnBrk="0" fontAlgn="base" hangingPunct="0">
        <a:spcBef>
          <a:spcPct val="20000"/>
        </a:spcBef>
        <a:spcAft>
          <a:spcPct val="0"/>
        </a:spcAft>
        <a:buChar char="–"/>
        <a:defRPr sz="3700">
          <a:solidFill>
            <a:schemeClr val="tx1"/>
          </a:solidFill>
          <a:latin typeface="+mn-lt"/>
        </a:defRPr>
      </a:lvl2pPr>
      <a:lvl3pPr marL="1517650" indent="-303213" algn="l" defTabSz="1214438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</a:defRPr>
      </a:lvl3pPr>
      <a:lvl4pPr marL="2124075" indent="-303213" algn="l" defTabSz="1214438" rtl="0" eaLnBrk="0" fontAlgn="base" hangingPunct="0">
        <a:spcBef>
          <a:spcPct val="20000"/>
        </a:spcBef>
        <a:spcAft>
          <a:spcPct val="0"/>
        </a:spcAft>
        <a:buChar char="–"/>
        <a:defRPr sz="2700">
          <a:solidFill>
            <a:schemeClr val="tx1"/>
          </a:solidFill>
          <a:latin typeface="+mn-lt"/>
        </a:defRPr>
      </a:lvl4pPr>
      <a:lvl5pPr marL="2730500" indent="-303213" algn="l" defTabSz="1214438" rtl="0" eaLnBrk="0" fontAlgn="base" hangingPunct="0">
        <a:spcBef>
          <a:spcPct val="20000"/>
        </a:spcBef>
        <a:spcAft>
          <a:spcPct val="0"/>
        </a:spcAft>
        <a:buChar char="»"/>
        <a:defRPr sz="2700">
          <a:solidFill>
            <a:schemeClr val="tx1"/>
          </a:solidFill>
          <a:latin typeface="+mn-lt"/>
        </a:defRPr>
      </a:lvl5pPr>
      <a:lvl6pPr marL="3187700" indent="-303213" algn="l" defTabSz="1214438" rtl="0" fontAlgn="base">
        <a:spcBef>
          <a:spcPct val="20000"/>
        </a:spcBef>
        <a:spcAft>
          <a:spcPct val="0"/>
        </a:spcAft>
        <a:buChar char="»"/>
        <a:defRPr sz="2700">
          <a:solidFill>
            <a:schemeClr val="tx1"/>
          </a:solidFill>
          <a:latin typeface="+mn-lt"/>
        </a:defRPr>
      </a:lvl6pPr>
      <a:lvl7pPr marL="3644900" indent="-303213" algn="l" defTabSz="1214438" rtl="0" fontAlgn="base">
        <a:spcBef>
          <a:spcPct val="20000"/>
        </a:spcBef>
        <a:spcAft>
          <a:spcPct val="0"/>
        </a:spcAft>
        <a:buChar char="»"/>
        <a:defRPr sz="2700">
          <a:solidFill>
            <a:schemeClr val="tx1"/>
          </a:solidFill>
          <a:latin typeface="+mn-lt"/>
        </a:defRPr>
      </a:lvl7pPr>
      <a:lvl8pPr marL="4102100" indent="-303213" algn="l" defTabSz="1214438" rtl="0" fontAlgn="base">
        <a:spcBef>
          <a:spcPct val="20000"/>
        </a:spcBef>
        <a:spcAft>
          <a:spcPct val="0"/>
        </a:spcAft>
        <a:buChar char="»"/>
        <a:defRPr sz="2700">
          <a:solidFill>
            <a:schemeClr val="tx1"/>
          </a:solidFill>
          <a:latin typeface="+mn-lt"/>
        </a:defRPr>
      </a:lvl8pPr>
      <a:lvl9pPr marL="4559300" indent="-303213" algn="l" defTabSz="1214438" rtl="0" fontAlgn="base">
        <a:spcBef>
          <a:spcPct val="20000"/>
        </a:spcBef>
        <a:spcAft>
          <a:spcPct val="0"/>
        </a:spcAft>
        <a:buChar char="»"/>
        <a:defRPr sz="27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81" r="12426"/>
          <a:stretch/>
        </p:blipFill>
        <p:spPr>
          <a:xfrm>
            <a:off x="6663333" y="2160781"/>
            <a:ext cx="5751759" cy="5760000"/>
          </a:xfrm>
          <a:prstGeom prst="rect">
            <a:avLst/>
          </a:prstGeom>
        </p:spPr>
      </p:pic>
      <p:sp>
        <p:nvSpPr>
          <p:cNvPr id="2063" name="Rectangle 14"/>
          <p:cNvSpPr>
            <a:spLocks noChangeArrowheads="1"/>
          </p:cNvSpPr>
          <p:nvPr/>
        </p:nvSpPr>
        <p:spPr bwMode="auto">
          <a:xfrm>
            <a:off x="6648661" y="2316162"/>
            <a:ext cx="5754265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b="1" cap="small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Title </a:t>
            </a:r>
            <a:r>
              <a:rPr lang="en-US" b="1" cap="small" dirty="0" err="1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Title</a:t>
            </a:r>
            <a:r>
              <a:rPr lang="en-US" b="1" cap="small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 </a:t>
            </a:r>
            <a:r>
              <a:rPr lang="en-US" b="1" cap="small" dirty="0" err="1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Title</a:t>
            </a:r>
            <a:r>
              <a:rPr lang="en-US" b="1" cap="small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 </a:t>
            </a:r>
            <a:r>
              <a:rPr lang="en-US" b="1" cap="small" dirty="0" err="1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Title</a:t>
            </a:r>
            <a:r>
              <a:rPr lang="en-US" b="1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:</a:t>
            </a:r>
          </a:p>
          <a:p>
            <a:pPr algn="ctr"/>
            <a:r>
              <a:rPr lang="it-IT" sz="1800" cap="small" dirty="0" err="1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Eventual</a:t>
            </a:r>
            <a:r>
              <a:rPr lang="it-IT" sz="1800" cap="small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 </a:t>
            </a:r>
            <a:r>
              <a:rPr lang="it-IT" sz="1800" cap="small" dirty="0" err="1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subtitle</a:t>
            </a:r>
            <a:r>
              <a:rPr lang="it-IT" sz="1800" cap="small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 </a:t>
            </a:r>
            <a:r>
              <a:rPr lang="it-IT" sz="1800" cap="small" dirty="0" err="1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eventual</a:t>
            </a:r>
            <a:r>
              <a:rPr lang="it-IT" sz="1800" cap="small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 </a:t>
            </a:r>
            <a:r>
              <a:rPr lang="it-IT" sz="1800" cap="small" dirty="0" err="1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subtitle</a:t>
            </a:r>
            <a:r>
              <a:rPr lang="it-IT" sz="1800" cap="small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 </a:t>
            </a:r>
            <a:r>
              <a:rPr lang="it-IT" sz="1800" cap="small" dirty="0" err="1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eventual</a:t>
            </a:r>
            <a:r>
              <a:rPr lang="it-IT" sz="1800" cap="small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 </a:t>
            </a:r>
            <a:r>
              <a:rPr lang="it-IT" sz="1800" cap="small" dirty="0" err="1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subtitle</a:t>
            </a:r>
            <a:r>
              <a:rPr lang="it-IT" sz="1800" cap="small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 </a:t>
            </a:r>
            <a:r>
              <a:rPr lang="it-IT" sz="1800" cap="small" dirty="0" err="1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eventual</a:t>
            </a:r>
            <a:r>
              <a:rPr lang="it-IT" sz="1800" cap="small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 </a:t>
            </a:r>
            <a:r>
              <a:rPr lang="it-IT" sz="1800" cap="small" dirty="0" err="1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subtitle</a:t>
            </a:r>
            <a:r>
              <a:rPr lang="it-IT" sz="1800" cap="small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 </a:t>
            </a:r>
            <a:r>
              <a:rPr lang="it-IT" sz="1800" cap="small" dirty="0" err="1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eventual</a:t>
            </a:r>
            <a:r>
              <a:rPr lang="it-IT" sz="1800" cap="small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 </a:t>
            </a:r>
            <a:r>
              <a:rPr lang="it-IT" sz="1800" cap="small" dirty="0" err="1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subtitle</a:t>
            </a:r>
            <a:endParaRPr lang="it-IT" sz="1800" cap="small" dirty="0">
              <a:solidFill>
                <a:schemeClr val="bg1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050" name="Rectangle 4"/>
          <p:cNvSpPr>
            <a:spLocks noChangeArrowheads="1"/>
          </p:cNvSpPr>
          <p:nvPr/>
        </p:nvSpPr>
        <p:spPr bwMode="auto">
          <a:xfrm>
            <a:off x="0" y="1881407"/>
            <a:ext cx="12601575" cy="80743"/>
          </a:xfrm>
          <a:prstGeom prst="rect">
            <a:avLst/>
          </a:prstGeom>
          <a:solidFill>
            <a:srgbClr val="000064"/>
          </a:solidFill>
          <a:ln w="9525">
            <a:solidFill>
              <a:srgbClr val="000E1C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it-IT" altLang="it-IT"/>
          </a:p>
        </p:txBody>
      </p:sp>
      <p:sp>
        <p:nvSpPr>
          <p:cNvPr id="2053" name="Text Box 11"/>
          <p:cNvSpPr txBox="1">
            <a:spLocks noChangeArrowheads="1"/>
          </p:cNvSpPr>
          <p:nvPr/>
        </p:nvSpPr>
        <p:spPr bwMode="auto">
          <a:xfrm>
            <a:off x="6435129" y="8064797"/>
            <a:ext cx="6202362" cy="368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1377" tIns="60689" rIns="121377" bIns="60689">
            <a:spAutoFit/>
          </a:bodyPr>
          <a:lstStyle/>
          <a:p>
            <a:pPr algn="ctr" defTabSz="1214438" eaLnBrk="1" hangingPunct="1">
              <a:spcBef>
                <a:spcPct val="50000"/>
              </a:spcBef>
            </a:pPr>
            <a:r>
              <a:rPr lang="it-IT" altLang="it-IT" sz="1600" b="1" cap="small" dirty="0" err="1">
                <a:solidFill>
                  <a:srgbClr val="0000FF"/>
                </a:solidFill>
                <a:latin typeface="+mj-lt"/>
              </a:rPr>
              <a:t>Ph.D</a:t>
            </a:r>
            <a:r>
              <a:rPr lang="it-IT" altLang="it-IT" sz="1600" b="1" cap="small" dirty="0">
                <a:solidFill>
                  <a:srgbClr val="0000FF"/>
                </a:solidFill>
                <a:latin typeface="+mj-lt"/>
              </a:rPr>
              <a:t>. in </a:t>
            </a:r>
            <a:r>
              <a:rPr lang="it-IT" altLang="it-IT" sz="1600" b="1" cap="small" dirty="0">
                <a:solidFill>
                  <a:srgbClr val="FF0000"/>
                </a:solidFill>
                <a:latin typeface="+mj-lt"/>
              </a:rPr>
              <a:t>I</a:t>
            </a:r>
            <a:r>
              <a:rPr lang="it-IT" altLang="it-IT" sz="1600" b="1" cap="small" dirty="0">
                <a:solidFill>
                  <a:srgbClr val="0000FF"/>
                </a:solidFill>
                <a:latin typeface="+mj-lt"/>
              </a:rPr>
              <a:t>nformation </a:t>
            </a:r>
            <a:r>
              <a:rPr lang="it-IT" altLang="it-IT" sz="1600" b="1" cap="small" dirty="0">
                <a:solidFill>
                  <a:srgbClr val="FF0000"/>
                </a:solidFill>
                <a:latin typeface="+mj-lt"/>
              </a:rPr>
              <a:t>T</a:t>
            </a:r>
            <a:r>
              <a:rPr lang="it-IT" altLang="it-IT" sz="1600" b="1" cap="small" dirty="0">
                <a:solidFill>
                  <a:srgbClr val="0000FF"/>
                </a:solidFill>
                <a:latin typeface="+mj-lt"/>
              </a:rPr>
              <a:t>echnology and </a:t>
            </a:r>
            <a:r>
              <a:rPr lang="it-IT" altLang="it-IT" sz="1600" b="1" cap="small" dirty="0" err="1">
                <a:solidFill>
                  <a:srgbClr val="FF0000"/>
                </a:solidFill>
                <a:latin typeface="+mj-lt"/>
              </a:rPr>
              <a:t>E</a:t>
            </a:r>
            <a:r>
              <a:rPr lang="it-IT" altLang="it-IT" sz="1600" b="1" cap="small" dirty="0" err="1">
                <a:solidFill>
                  <a:srgbClr val="0000FF"/>
                </a:solidFill>
                <a:latin typeface="+mj-lt"/>
              </a:rPr>
              <a:t>lectrical</a:t>
            </a:r>
            <a:r>
              <a:rPr lang="it-IT" altLang="it-IT" sz="1600" b="1" cap="small" dirty="0">
                <a:solidFill>
                  <a:srgbClr val="0000FF"/>
                </a:solidFill>
                <a:latin typeface="+mj-lt"/>
              </a:rPr>
              <a:t> </a:t>
            </a:r>
            <a:r>
              <a:rPr lang="it-IT" altLang="it-IT" sz="1600" b="1" cap="small" dirty="0">
                <a:solidFill>
                  <a:srgbClr val="FF0000"/>
                </a:solidFill>
                <a:latin typeface="+mj-lt"/>
              </a:rPr>
              <a:t>E</a:t>
            </a:r>
            <a:r>
              <a:rPr lang="it-IT" altLang="it-IT" sz="1600" b="1" cap="small" dirty="0">
                <a:solidFill>
                  <a:srgbClr val="0000FF"/>
                </a:solidFill>
                <a:latin typeface="+mj-lt"/>
              </a:rPr>
              <a:t>ngineering</a:t>
            </a:r>
          </a:p>
        </p:txBody>
      </p:sp>
      <p:sp>
        <p:nvSpPr>
          <p:cNvPr id="2055" name="Text Box 17"/>
          <p:cNvSpPr txBox="1">
            <a:spLocks noChangeArrowheads="1"/>
          </p:cNvSpPr>
          <p:nvPr/>
        </p:nvSpPr>
        <p:spPr bwMode="auto">
          <a:xfrm>
            <a:off x="539750" y="2205038"/>
            <a:ext cx="4967288" cy="2906712"/>
          </a:xfrm>
          <a:prstGeom prst="rect">
            <a:avLst/>
          </a:prstGeom>
          <a:noFill/>
          <a:ln w="3175">
            <a:noFill/>
            <a:prstDash val="dash"/>
            <a:miter lim="800000"/>
            <a:headEnd/>
            <a:tailEnd/>
          </a:ln>
        </p:spPr>
        <p:txBody>
          <a:bodyPr/>
          <a:lstStyle/>
          <a:p>
            <a:pPr algn="just" eaLnBrk="1" hangingPunct="1"/>
            <a:r>
              <a:rPr lang="en-US" altLang="it-IT" sz="1200" dirty="0">
                <a:latin typeface="+mn-lt"/>
                <a:cs typeface="Times New Roman" pitchFamily="18" charset="0"/>
              </a:rPr>
              <a:t>Abstract </a:t>
            </a:r>
            <a:r>
              <a:rPr lang="en-US" altLang="it-IT" sz="1200" dirty="0" err="1">
                <a:latin typeface="+mn-lt"/>
                <a:cs typeface="Times New Roman" pitchFamily="18" charset="0"/>
              </a:rPr>
              <a:t>abstract</a:t>
            </a:r>
            <a:r>
              <a:rPr lang="en-US" altLang="it-IT" sz="1200" dirty="0">
                <a:latin typeface="+mn-lt"/>
                <a:cs typeface="Times New Roman" pitchFamily="18" charset="0"/>
              </a:rPr>
              <a:t> </a:t>
            </a:r>
            <a:r>
              <a:rPr lang="en-US" altLang="it-IT" sz="1200" dirty="0" err="1">
                <a:latin typeface="+mn-lt"/>
                <a:cs typeface="Times New Roman" pitchFamily="18" charset="0"/>
              </a:rPr>
              <a:t>abstract</a:t>
            </a:r>
            <a:r>
              <a:rPr lang="en-US" altLang="it-IT" sz="1200" dirty="0">
                <a:latin typeface="+mn-lt"/>
                <a:cs typeface="Times New Roman" pitchFamily="18" charset="0"/>
              </a:rPr>
              <a:t> </a:t>
            </a:r>
            <a:r>
              <a:rPr lang="en-US" altLang="it-IT" sz="1200" dirty="0" err="1">
                <a:latin typeface="+mn-lt"/>
                <a:cs typeface="Times New Roman" pitchFamily="18" charset="0"/>
              </a:rPr>
              <a:t>abstract</a:t>
            </a:r>
            <a:r>
              <a:rPr lang="en-US" altLang="it-IT" sz="1200" dirty="0">
                <a:latin typeface="+mn-lt"/>
                <a:cs typeface="Times New Roman" pitchFamily="18" charset="0"/>
              </a:rPr>
              <a:t> </a:t>
            </a:r>
            <a:r>
              <a:rPr lang="en-US" altLang="it-IT" sz="1200" dirty="0" err="1">
                <a:latin typeface="+mn-lt"/>
                <a:cs typeface="Times New Roman" pitchFamily="18" charset="0"/>
              </a:rPr>
              <a:t>abstract</a:t>
            </a:r>
            <a:r>
              <a:rPr lang="en-US" altLang="it-IT" sz="1200" dirty="0">
                <a:latin typeface="+mn-lt"/>
                <a:cs typeface="Times New Roman" pitchFamily="18" charset="0"/>
              </a:rPr>
              <a:t> </a:t>
            </a:r>
            <a:r>
              <a:rPr lang="en-US" altLang="it-IT" sz="1200" dirty="0" err="1">
                <a:latin typeface="+mn-lt"/>
                <a:cs typeface="Times New Roman" pitchFamily="18" charset="0"/>
              </a:rPr>
              <a:t>abstract</a:t>
            </a:r>
            <a:r>
              <a:rPr lang="en-US" altLang="it-IT" sz="1200" dirty="0">
                <a:latin typeface="+mn-lt"/>
                <a:cs typeface="Times New Roman" pitchFamily="18" charset="0"/>
              </a:rPr>
              <a:t> </a:t>
            </a:r>
            <a:r>
              <a:rPr lang="en-US" altLang="it-IT" sz="1200" dirty="0" err="1">
                <a:latin typeface="+mn-lt"/>
                <a:cs typeface="Times New Roman" pitchFamily="18" charset="0"/>
              </a:rPr>
              <a:t>abstract</a:t>
            </a:r>
            <a:r>
              <a:rPr lang="en-US" altLang="it-IT" sz="1200" dirty="0">
                <a:latin typeface="+mn-lt"/>
                <a:cs typeface="Times New Roman" pitchFamily="18" charset="0"/>
              </a:rPr>
              <a:t> </a:t>
            </a:r>
            <a:r>
              <a:rPr lang="en-US" altLang="it-IT" sz="1200" dirty="0" err="1">
                <a:latin typeface="+mn-lt"/>
                <a:cs typeface="Times New Roman" pitchFamily="18" charset="0"/>
              </a:rPr>
              <a:t>abstract</a:t>
            </a:r>
            <a:r>
              <a:rPr lang="en-US" altLang="it-IT" sz="1200" dirty="0">
                <a:latin typeface="+mn-lt"/>
                <a:cs typeface="Times New Roman" pitchFamily="18" charset="0"/>
              </a:rPr>
              <a:t> </a:t>
            </a:r>
            <a:r>
              <a:rPr lang="en-US" altLang="it-IT" sz="1200" dirty="0" err="1">
                <a:cs typeface="Times New Roman" pitchFamily="18" charset="0"/>
              </a:rPr>
              <a:t>abstract</a:t>
            </a:r>
            <a:r>
              <a:rPr lang="en-US" altLang="it-IT" sz="1200" dirty="0">
                <a:cs typeface="Times New Roman" pitchFamily="18" charset="0"/>
              </a:rPr>
              <a:t> </a:t>
            </a:r>
            <a:r>
              <a:rPr lang="en-US" altLang="it-IT" sz="1200" dirty="0" err="1">
                <a:cs typeface="Times New Roman" pitchFamily="18" charset="0"/>
              </a:rPr>
              <a:t>abstract</a:t>
            </a:r>
            <a:r>
              <a:rPr lang="en-US" altLang="it-IT" sz="1200" dirty="0">
                <a:cs typeface="Times New Roman" pitchFamily="18" charset="0"/>
              </a:rPr>
              <a:t> </a:t>
            </a:r>
            <a:r>
              <a:rPr lang="en-US" altLang="it-IT" sz="1200" dirty="0" err="1">
                <a:cs typeface="Times New Roman" pitchFamily="18" charset="0"/>
              </a:rPr>
              <a:t>abstract</a:t>
            </a:r>
            <a:r>
              <a:rPr lang="en-US" altLang="it-IT" sz="1200" dirty="0">
                <a:cs typeface="Times New Roman" pitchFamily="18" charset="0"/>
              </a:rPr>
              <a:t> </a:t>
            </a:r>
            <a:r>
              <a:rPr lang="en-US" altLang="it-IT" sz="1200" dirty="0" err="1">
                <a:cs typeface="Times New Roman" pitchFamily="18" charset="0"/>
              </a:rPr>
              <a:t>abstract</a:t>
            </a:r>
            <a:r>
              <a:rPr lang="en-US" altLang="it-IT" sz="1200" dirty="0">
                <a:cs typeface="Times New Roman" pitchFamily="18" charset="0"/>
              </a:rPr>
              <a:t> </a:t>
            </a:r>
            <a:r>
              <a:rPr lang="en-US" altLang="it-IT" sz="1200" dirty="0" err="1">
                <a:cs typeface="Times New Roman" pitchFamily="18" charset="0"/>
              </a:rPr>
              <a:t>abstract</a:t>
            </a:r>
            <a:r>
              <a:rPr lang="en-US" altLang="it-IT" sz="1200" dirty="0">
                <a:cs typeface="Times New Roman" pitchFamily="18" charset="0"/>
              </a:rPr>
              <a:t> </a:t>
            </a:r>
            <a:r>
              <a:rPr lang="en-US" altLang="it-IT" sz="1200" dirty="0" err="1">
                <a:cs typeface="Times New Roman" pitchFamily="18" charset="0"/>
              </a:rPr>
              <a:t>abstract</a:t>
            </a:r>
            <a:r>
              <a:rPr lang="en-US" altLang="it-IT" sz="1200" dirty="0">
                <a:cs typeface="Times New Roman" pitchFamily="18" charset="0"/>
              </a:rPr>
              <a:t> </a:t>
            </a:r>
            <a:r>
              <a:rPr lang="en-US" altLang="it-IT" sz="1200" dirty="0" err="1">
                <a:cs typeface="Times New Roman" pitchFamily="18" charset="0"/>
              </a:rPr>
              <a:t>abstract</a:t>
            </a:r>
            <a:r>
              <a:rPr lang="en-US" altLang="it-IT" sz="1200" dirty="0">
                <a:cs typeface="Times New Roman" pitchFamily="18" charset="0"/>
              </a:rPr>
              <a:t> </a:t>
            </a:r>
            <a:r>
              <a:rPr lang="en-US" altLang="it-IT" sz="1200" dirty="0" err="1">
                <a:cs typeface="Times New Roman" pitchFamily="18" charset="0"/>
              </a:rPr>
              <a:t>abstract</a:t>
            </a:r>
            <a:r>
              <a:rPr lang="en-US" altLang="it-IT" sz="1200" dirty="0">
                <a:cs typeface="Times New Roman" pitchFamily="18" charset="0"/>
              </a:rPr>
              <a:t> </a:t>
            </a:r>
            <a:r>
              <a:rPr lang="en-US" altLang="it-IT" sz="1200" dirty="0" err="1">
                <a:cs typeface="Times New Roman" pitchFamily="18" charset="0"/>
              </a:rPr>
              <a:t>abstract</a:t>
            </a:r>
            <a:r>
              <a:rPr lang="en-US" altLang="it-IT" sz="1200" dirty="0">
                <a:cs typeface="Times New Roman" pitchFamily="18" charset="0"/>
              </a:rPr>
              <a:t> </a:t>
            </a:r>
            <a:r>
              <a:rPr lang="en-US" altLang="it-IT" sz="1200" dirty="0" err="1">
                <a:cs typeface="Times New Roman" pitchFamily="18" charset="0"/>
              </a:rPr>
              <a:t>abstract</a:t>
            </a:r>
            <a:r>
              <a:rPr lang="en-US" altLang="it-IT" sz="1200" dirty="0">
                <a:cs typeface="Times New Roman" pitchFamily="18" charset="0"/>
              </a:rPr>
              <a:t> </a:t>
            </a:r>
            <a:r>
              <a:rPr lang="en-US" altLang="it-IT" sz="1200" dirty="0" err="1">
                <a:cs typeface="Times New Roman" pitchFamily="18" charset="0"/>
              </a:rPr>
              <a:t>abstract</a:t>
            </a:r>
            <a:r>
              <a:rPr lang="en-US" altLang="it-IT" sz="1200" dirty="0">
                <a:cs typeface="Times New Roman" pitchFamily="18" charset="0"/>
              </a:rPr>
              <a:t> </a:t>
            </a:r>
            <a:r>
              <a:rPr lang="en-US" altLang="it-IT" sz="1200" dirty="0" err="1">
                <a:cs typeface="Times New Roman" pitchFamily="18" charset="0"/>
              </a:rPr>
              <a:t>abstract</a:t>
            </a:r>
            <a:r>
              <a:rPr lang="en-US" altLang="it-IT" sz="1200" dirty="0">
                <a:cs typeface="Times New Roman" pitchFamily="18" charset="0"/>
              </a:rPr>
              <a:t> </a:t>
            </a:r>
            <a:r>
              <a:rPr lang="en-US" altLang="it-IT" sz="1200" dirty="0" err="1">
                <a:cs typeface="Times New Roman" pitchFamily="18" charset="0"/>
              </a:rPr>
              <a:t>abstract</a:t>
            </a:r>
            <a:r>
              <a:rPr lang="en-US" altLang="it-IT" sz="1200" dirty="0">
                <a:cs typeface="Times New Roman" pitchFamily="18" charset="0"/>
              </a:rPr>
              <a:t> </a:t>
            </a:r>
            <a:r>
              <a:rPr lang="en-US" altLang="it-IT" sz="1200" dirty="0" err="1">
                <a:cs typeface="Times New Roman" pitchFamily="18" charset="0"/>
              </a:rPr>
              <a:t>abstract</a:t>
            </a:r>
            <a:r>
              <a:rPr lang="en-US" altLang="it-IT" sz="1200" dirty="0">
                <a:cs typeface="Times New Roman" pitchFamily="18" charset="0"/>
              </a:rPr>
              <a:t> </a:t>
            </a:r>
            <a:r>
              <a:rPr lang="en-US" altLang="it-IT" sz="1200" dirty="0" err="1">
                <a:cs typeface="Times New Roman" pitchFamily="18" charset="0"/>
              </a:rPr>
              <a:t>abstract</a:t>
            </a:r>
            <a:r>
              <a:rPr lang="en-US" altLang="it-IT" sz="1200" dirty="0">
                <a:cs typeface="Times New Roman" pitchFamily="18" charset="0"/>
              </a:rPr>
              <a:t> </a:t>
            </a:r>
            <a:r>
              <a:rPr lang="en-US" altLang="it-IT" sz="1200" dirty="0" err="1">
                <a:cs typeface="Times New Roman" pitchFamily="18" charset="0"/>
              </a:rPr>
              <a:t>abstract</a:t>
            </a:r>
            <a:r>
              <a:rPr lang="en-US" altLang="it-IT" sz="1200" dirty="0">
                <a:cs typeface="Times New Roman" pitchFamily="18" charset="0"/>
              </a:rPr>
              <a:t> </a:t>
            </a:r>
            <a:r>
              <a:rPr lang="en-US" altLang="it-IT" sz="1200" dirty="0" err="1">
                <a:cs typeface="Times New Roman" pitchFamily="18" charset="0"/>
              </a:rPr>
              <a:t>abstract</a:t>
            </a:r>
            <a:r>
              <a:rPr lang="en-US" altLang="it-IT" sz="1200" dirty="0">
                <a:cs typeface="Times New Roman" pitchFamily="18" charset="0"/>
              </a:rPr>
              <a:t> </a:t>
            </a:r>
            <a:r>
              <a:rPr lang="en-US" altLang="it-IT" sz="1200" dirty="0" err="1">
                <a:cs typeface="Times New Roman" pitchFamily="18" charset="0"/>
              </a:rPr>
              <a:t>abstract</a:t>
            </a:r>
            <a:r>
              <a:rPr lang="en-US" altLang="it-IT" sz="1200" dirty="0">
                <a:cs typeface="Times New Roman" pitchFamily="18" charset="0"/>
              </a:rPr>
              <a:t> </a:t>
            </a:r>
            <a:r>
              <a:rPr lang="en-US" altLang="it-IT" sz="1200" dirty="0" err="1">
                <a:cs typeface="Times New Roman" pitchFamily="18" charset="0"/>
              </a:rPr>
              <a:t>abstract</a:t>
            </a:r>
            <a:r>
              <a:rPr lang="en-US" altLang="it-IT" sz="1200" dirty="0">
                <a:cs typeface="Times New Roman" pitchFamily="18" charset="0"/>
              </a:rPr>
              <a:t> </a:t>
            </a:r>
            <a:r>
              <a:rPr lang="en-US" altLang="it-IT" sz="1200" dirty="0" err="1">
                <a:cs typeface="Times New Roman" pitchFamily="18" charset="0"/>
              </a:rPr>
              <a:t>abstract</a:t>
            </a:r>
            <a:r>
              <a:rPr lang="en-US" altLang="it-IT" sz="1200" dirty="0">
                <a:cs typeface="Times New Roman" pitchFamily="18" charset="0"/>
              </a:rPr>
              <a:t> </a:t>
            </a:r>
            <a:r>
              <a:rPr lang="en-US" altLang="it-IT" sz="1200" dirty="0" err="1">
                <a:cs typeface="Times New Roman" pitchFamily="18" charset="0"/>
              </a:rPr>
              <a:t>abstract</a:t>
            </a:r>
            <a:r>
              <a:rPr lang="en-US" altLang="it-IT" sz="1200" dirty="0">
                <a:cs typeface="Times New Roman" pitchFamily="18" charset="0"/>
              </a:rPr>
              <a:t> </a:t>
            </a:r>
            <a:r>
              <a:rPr lang="en-US" altLang="it-IT" sz="1200" dirty="0" err="1">
                <a:cs typeface="Times New Roman" pitchFamily="18" charset="0"/>
              </a:rPr>
              <a:t>abstract</a:t>
            </a:r>
            <a:r>
              <a:rPr lang="en-US" altLang="it-IT" sz="1200" dirty="0">
                <a:cs typeface="Times New Roman" pitchFamily="18" charset="0"/>
              </a:rPr>
              <a:t> </a:t>
            </a:r>
            <a:r>
              <a:rPr lang="en-US" altLang="it-IT" sz="1200" dirty="0" err="1">
                <a:cs typeface="Times New Roman" pitchFamily="18" charset="0"/>
              </a:rPr>
              <a:t>abstract</a:t>
            </a:r>
            <a:r>
              <a:rPr lang="en-US" altLang="it-IT" sz="1200" dirty="0">
                <a:cs typeface="Times New Roman" pitchFamily="18" charset="0"/>
              </a:rPr>
              <a:t> </a:t>
            </a:r>
            <a:r>
              <a:rPr lang="en-US" altLang="it-IT" sz="1200" dirty="0" err="1">
                <a:cs typeface="Times New Roman" pitchFamily="18" charset="0"/>
              </a:rPr>
              <a:t>abstract</a:t>
            </a:r>
            <a:r>
              <a:rPr lang="en-US" altLang="it-IT" sz="1200" dirty="0">
                <a:cs typeface="Times New Roman" pitchFamily="18" charset="0"/>
              </a:rPr>
              <a:t> </a:t>
            </a:r>
            <a:r>
              <a:rPr lang="en-US" altLang="it-IT" sz="1200" dirty="0" err="1">
                <a:cs typeface="Times New Roman" pitchFamily="18" charset="0"/>
              </a:rPr>
              <a:t>abstract</a:t>
            </a:r>
            <a:r>
              <a:rPr lang="en-US" altLang="it-IT" sz="1200" dirty="0">
                <a:cs typeface="Times New Roman" pitchFamily="18" charset="0"/>
              </a:rPr>
              <a:t> </a:t>
            </a:r>
            <a:r>
              <a:rPr lang="en-US" altLang="it-IT" sz="1200" dirty="0" err="1">
                <a:cs typeface="Times New Roman" pitchFamily="18" charset="0"/>
              </a:rPr>
              <a:t>abstract</a:t>
            </a:r>
            <a:r>
              <a:rPr lang="en-US" altLang="it-IT" sz="1200" dirty="0">
                <a:cs typeface="Times New Roman" pitchFamily="18" charset="0"/>
              </a:rPr>
              <a:t> </a:t>
            </a:r>
            <a:r>
              <a:rPr lang="en-US" altLang="it-IT" sz="1200" dirty="0" err="1">
                <a:cs typeface="Times New Roman" pitchFamily="18" charset="0"/>
              </a:rPr>
              <a:t>abstract</a:t>
            </a:r>
            <a:r>
              <a:rPr lang="en-US" altLang="it-IT" sz="1200" dirty="0">
                <a:cs typeface="Times New Roman" pitchFamily="18" charset="0"/>
              </a:rPr>
              <a:t> </a:t>
            </a:r>
            <a:r>
              <a:rPr lang="en-US" altLang="it-IT" sz="1200" dirty="0" err="1">
                <a:cs typeface="Times New Roman" pitchFamily="18" charset="0"/>
              </a:rPr>
              <a:t>abstract</a:t>
            </a:r>
            <a:r>
              <a:rPr lang="en-US" altLang="it-IT" sz="1200" dirty="0">
                <a:cs typeface="Times New Roman" pitchFamily="18" charset="0"/>
              </a:rPr>
              <a:t> </a:t>
            </a:r>
            <a:r>
              <a:rPr lang="en-US" altLang="it-IT" sz="1200" dirty="0" err="1">
                <a:cs typeface="Times New Roman" pitchFamily="18" charset="0"/>
              </a:rPr>
              <a:t>abstract</a:t>
            </a:r>
            <a:r>
              <a:rPr lang="en-US" altLang="it-IT" sz="1200" dirty="0">
                <a:cs typeface="Times New Roman" pitchFamily="18" charset="0"/>
              </a:rPr>
              <a:t> </a:t>
            </a:r>
            <a:r>
              <a:rPr lang="en-US" altLang="it-IT" sz="1200" dirty="0" err="1">
                <a:cs typeface="Times New Roman" pitchFamily="18" charset="0"/>
              </a:rPr>
              <a:t>abstract</a:t>
            </a:r>
            <a:r>
              <a:rPr lang="en-US" altLang="it-IT" sz="1200" dirty="0">
                <a:cs typeface="Times New Roman" pitchFamily="18" charset="0"/>
              </a:rPr>
              <a:t> </a:t>
            </a:r>
            <a:r>
              <a:rPr lang="en-US" altLang="it-IT" sz="1200" dirty="0" err="1">
                <a:cs typeface="Times New Roman" pitchFamily="18" charset="0"/>
              </a:rPr>
              <a:t>abstract</a:t>
            </a:r>
            <a:r>
              <a:rPr lang="en-US" altLang="it-IT" sz="1200" dirty="0">
                <a:cs typeface="Times New Roman" pitchFamily="18" charset="0"/>
              </a:rPr>
              <a:t> </a:t>
            </a:r>
            <a:r>
              <a:rPr lang="en-US" altLang="it-IT" sz="1200" dirty="0" err="1">
                <a:cs typeface="Times New Roman" pitchFamily="18" charset="0"/>
              </a:rPr>
              <a:t>abstract</a:t>
            </a:r>
            <a:r>
              <a:rPr lang="en-US" altLang="it-IT" sz="1200" dirty="0">
                <a:cs typeface="Times New Roman" pitchFamily="18" charset="0"/>
              </a:rPr>
              <a:t> </a:t>
            </a:r>
            <a:r>
              <a:rPr lang="en-US" altLang="it-IT" sz="1200" dirty="0" err="1">
                <a:cs typeface="Times New Roman" pitchFamily="18" charset="0"/>
              </a:rPr>
              <a:t>abstract</a:t>
            </a:r>
            <a:r>
              <a:rPr lang="en-US" altLang="it-IT" sz="1200" dirty="0">
                <a:cs typeface="Times New Roman" pitchFamily="18" charset="0"/>
              </a:rPr>
              <a:t> </a:t>
            </a:r>
            <a:r>
              <a:rPr lang="en-US" altLang="it-IT" sz="1200" dirty="0" err="1">
                <a:cs typeface="Times New Roman" pitchFamily="18" charset="0"/>
              </a:rPr>
              <a:t>abstract</a:t>
            </a:r>
            <a:r>
              <a:rPr lang="en-US" altLang="it-IT" sz="1200" dirty="0">
                <a:cs typeface="Times New Roman" pitchFamily="18" charset="0"/>
              </a:rPr>
              <a:t> </a:t>
            </a:r>
            <a:r>
              <a:rPr lang="en-US" altLang="it-IT" sz="1200" dirty="0" err="1">
                <a:cs typeface="Times New Roman" pitchFamily="18" charset="0"/>
              </a:rPr>
              <a:t>abstract</a:t>
            </a:r>
            <a:r>
              <a:rPr lang="en-US" altLang="it-IT" sz="1200" dirty="0">
                <a:cs typeface="Times New Roman" pitchFamily="18" charset="0"/>
              </a:rPr>
              <a:t> </a:t>
            </a:r>
            <a:r>
              <a:rPr lang="en-US" altLang="it-IT" sz="1200" dirty="0" err="1">
                <a:cs typeface="Times New Roman" pitchFamily="18" charset="0"/>
              </a:rPr>
              <a:t>abstract</a:t>
            </a:r>
            <a:r>
              <a:rPr lang="en-US" altLang="it-IT" sz="1200" dirty="0">
                <a:cs typeface="Times New Roman" pitchFamily="18" charset="0"/>
              </a:rPr>
              <a:t> </a:t>
            </a:r>
            <a:r>
              <a:rPr lang="en-US" altLang="it-IT" sz="1200" dirty="0" err="1">
                <a:cs typeface="Times New Roman" pitchFamily="18" charset="0"/>
              </a:rPr>
              <a:t>abstract</a:t>
            </a:r>
            <a:r>
              <a:rPr lang="en-US" altLang="it-IT" sz="1200" dirty="0">
                <a:cs typeface="Times New Roman" pitchFamily="18" charset="0"/>
              </a:rPr>
              <a:t> </a:t>
            </a:r>
            <a:r>
              <a:rPr lang="en-US" altLang="it-IT" sz="1200" dirty="0" err="1">
                <a:cs typeface="Times New Roman" pitchFamily="18" charset="0"/>
              </a:rPr>
              <a:t>abstract</a:t>
            </a:r>
            <a:r>
              <a:rPr lang="en-US" altLang="it-IT" sz="1200" dirty="0">
                <a:cs typeface="Times New Roman" pitchFamily="18" charset="0"/>
              </a:rPr>
              <a:t> </a:t>
            </a:r>
            <a:r>
              <a:rPr lang="en-US" altLang="it-IT" sz="1200" dirty="0" err="1">
                <a:cs typeface="Times New Roman" pitchFamily="18" charset="0"/>
              </a:rPr>
              <a:t>abstract</a:t>
            </a:r>
            <a:r>
              <a:rPr lang="en-US" altLang="it-IT" sz="1200" dirty="0">
                <a:cs typeface="Times New Roman" pitchFamily="18" charset="0"/>
              </a:rPr>
              <a:t> </a:t>
            </a:r>
            <a:r>
              <a:rPr lang="en-US" altLang="it-IT" sz="1200" dirty="0" err="1">
                <a:cs typeface="Times New Roman" pitchFamily="18" charset="0"/>
              </a:rPr>
              <a:t>abstract</a:t>
            </a:r>
            <a:r>
              <a:rPr lang="en-US" altLang="it-IT" sz="1200" dirty="0">
                <a:cs typeface="Times New Roman" pitchFamily="18" charset="0"/>
              </a:rPr>
              <a:t> </a:t>
            </a:r>
            <a:r>
              <a:rPr lang="en-US" altLang="it-IT" sz="1200" dirty="0" err="1">
                <a:cs typeface="Times New Roman" pitchFamily="18" charset="0"/>
              </a:rPr>
              <a:t>abstract</a:t>
            </a:r>
            <a:r>
              <a:rPr lang="en-US" altLang="it-IT" sz="1200" dirty="0">
                <a:cs typeface="Times New Roman" pitchFamily="18" charset="0"/>
              </a:rPr>
              <a:t> </a:t>
            </a:r>
            <a:r>
              <a:rPr lang="en-US" altLang="it-IT" sz="1200" dirty="0" err="1">
                <a:cs typeface="Times New Roman" pitchFamily="18" charset="0"/>
              </a:rPr>
              <a:t>abstract</a:t>
            </a:r>
            <a:r>
              <a:rPr lang="en-US" altLang="it-IT" sz="1200" dirty="0">
                <a:cs typeface="Times New Roman" pitchFamily="18" charset="0"/>
              </a:rPr>
              <a:t> </a:t>
            </a:r>
            <a:r>
              <a:rPr lang="en-US" altLang="it-IT" sz="1200" dirty="0" err="1">
                <a:cs typeface="Times New Roman" pitchFamily="18" charset="0"/>
              </a:rPr>
              <a:t>abstract</a:t>
            </a:r>
            <a:r>
              <a:rPr lang="en-US" altLang="it-IT" sz="1200" dirty="0">
                <a:cs typeface="Times New Roman" pitchFamily="18" charset="0"/>
              </a:rPr>
              <a:t> </a:t>
            </a:r>
            <a:r>
              <a:rPr lang="en-US" altLang="it-IT" sz="1200" dirty="0" err="1">
                <a:cs typeface="Times New Roman" pitchFamily="18" charset="0"/>
              </a:rPr>
              <a:t>abstract</a:t>
            </a:r>
            <a:r>
              <a:rPr lang="en-US" altLang="it-IT" sz="1200" dirty="0">
                <a:cs typeface="Times New Roman" pitchFamily="18" charset="0"/>
              </a:rPr>
              <a:t> </a:t>
            </a:r>
            <a:r>
              <a:rPr lang="en-US" altLang="it-IT" sz="1200" dirty="0" err="1">
                <a:cs typeface="Times New Roman" pitchFamily="18" charset="0"/>
              </a:rPr>
              <a:t>abstract</a:t>
            </a:r>
            <a:r>
              <a:rPr lang="en-US" altLang="it-IT" sz="1200" dirty="0">
                <a:cs typeface="Times New Roman" pitchFamily="18" charset="0"/>
              </a:rPr>
              <a:t> </a:t>
            </a:r>
            <a:r>
              <a:rPr lang="en-US" altLang="it-IT" sz="1200" dirty="0" err="1">
                <a:cs typeface="Times New Roman" pitchFamily="18" charset="0"/>
              </a:rPr>
              <a:t>abstract</a:t>
            </a:r>
            <a:r>
              <a:rPr lang="en-US" altLang="it-IT" sz="1200" dirty="0">
                <a:cs typeface="Times New Roman" pitchFamily="18" charset="0"/>
              </a:rPr>
              <a:t> </a:t>
            </a:r>
            <a:r>
              <a:rPr lang="en-US" altLang="it-IT" sz="1200" dirty="0" err="1">
                <a:cs typeface="Times New Roman" pitchFamily="18" charset="0"/>
              </a:rPr>
              <a:t>abstract</a:t>
            </a:r>
            <a:r>
              <a:rPr lang="en-US" altLang="it-IT" sz="1200" dirty="0">
                <a:cs typeface="Times New Roman" pitchFamily="18" charset="0"/>
              </a:rPr>
              <a:t> </a:t>
            </a:r>
            <a:r>
              <a:rPr lang="en-US" altLang="it-IT" sz="1200" dirty="0" err="1">
                <a:cs typeface="Times New Roman" pitchFamily="18" charset="0"/>
              </a:rPr>
              <a:t>abstract</a:t>
            </a:r>
            <a:r>
              <a:rPr lang="en-US" altLang="it-IT" sz="1200" dirty="0">
                <a:cs typeface="Times New Roman" pitchFamily="18" charset="0"/>
              </a:rPr>
              <a:t> </a:t>
            </a:r>
            <a:r>
              <a:rPr lang="en-US" altLang="it-IT" sz="1200" dirty="0" err="1">
                <a:cs typeface="Times New Roman" pitchFamily="18" charset="0"/>
              </a:rPr>
              <a:t>abstract</a:t>
            </a:r>
            <a:r>
              <a:rPr lang="en-US" altLang="it-IT" sz="1200" dirty="0">
                <a:cs typeface="Times New Roman" pitchFamily="18" charset="0"/>
              </a:rPr>
              <a:t> </a:t>
            </a:r>
            <a:r>
              <a:rPr lang="en-US" altLang="it-IT" sz="1200" dirty="0" err="1">
                <a:cs typeface="Times New Roman" pitchFamily="18" charset="0"/>
              </a:rPr>
              <a:t>abstract</a:t>
            </a:r>
            <a:r>
              <a:rPr lang="en-US" altLang="it-IT" sz="1200" dirty="0">
                <a:cs typeface="Times New Roman" pitchFamily="18" charset="0"/>
              </a:rPr>
              <a:t> </a:t>
            </a:r>
            <a:r>
              <a:rPr lang="en-US" altLang="it-IT" sz="1200" dirty="0" err="1">
                <a:cs typeface="Times New Roman" pitchFamily="18" charset="0"/>
              </a:rPr>
              <a:t>abstract</a:t>
            </a:r>
            <a:r>
              <a:rPr lang="en-US" altLang="it-IT" sz="1200" dirty="0">
                <a:cs typeface="Times New Roman" pitchFamily="18" charset="0"/>
              </a:rPr>
              <a:t> </a:t>
            </a:r>
            <a:r>
              <a:rPr lang="en-US" altLang="it-IT" sz="1200" dirty="0" err="1">
                <a:cs typeface="Times New Roman" pitchFamily="18" charset="0"/>
              </a:rPr>
              <a:t>abstract</a:t>
            </a:r>
            <a:r>
              <a:rPr lang="en-US" altLang="it-IT" sz="1200" dirty="0">
                <a:cs typeface="Times New Roman" pitchFamily="18" charset="0"/>
              </a:rPr>
              <a:t> </a:t>
            </a:r>
            <a:r>
              <a:rPr lang="en-US" altLang="it-IT" sz="1200" dirty="0" err="1">
                <a:cs typeface="Times New Roman" pitchFamily="18" charset="0"/>
              </a:rPr>
              <a:t>abstract</a:t>
            </a:r>
            <a:r>
              <a:rPr lang="en-US" altLang="it-IT" sz="1200" dirty="0">
                <a:cs typeface="Times New Roman" pitchFamily="18" charset="0"/>
              </a:rPr>
              <a:t> </a:t>
            </a:r>
            <a:r>
              <a:rPr lang="en-US" altLang="it-IT" sz="1200" dirty="0" err="1">
                <a:cs typeface="Times New Roman" pitchFamily="18" charset="0"/>
              </a:rPr>
              <a:t>abstract</a:t>
            </a:r>
            <a:r>
              <a:rPr lang="en-US" altLang="it-IT" sz="1200" dirty="0">
                <a:cs typeface="Times New Roman" pitchFamily="18" charset="0"/>
              </a:rPr>
              <a:t> </a:t>
            </a:r>
            <a:r>
              <a:rPr lang="en-US" altLang="it-IT" sz="1200" dirty="0" err="1">
                <a:cs typeface="Times New Roman" pitchFamily="18" charset="0"/>
              </a:rPr>
              <a:t>abstract</a:t>
            </a:r>
            <a:r>
              <a:rPr lang="en-US" altLang="it-IT" sz="1200" dirty="0">
                <a:cs typeface="Times New Roman" pitchFamily="18" charset="0"/>
              </a:rPr>
              <a:t> </a:t>
            </a:r>
            <a:r>
              <a:rPr lang="en-US" altLang="it-IT" sz="1200" dirty="0" err="1">
                <a:cs typeface="Times New Roman" pitchFamily="18" charset="0"/>
              </a:rPr>
              <a:t>abstract</a:t>
            </a:r>
            <a:r>
              <a:rPr lang="en-US" altLang="it-IT" sz="1200" dirty="0">
                <a:cs typeface="Times New Roman" pitchFamily="18" charset="0"/>
              </a:rPr>
              <a:t> </a:t>
            </a:r>
            <a:r>
              <a:rPr lang="en-US" altLang="it-IT" sz="1200" dirty="0" err="1">
                <a:cs typeface="Times New Roman" pitchFamily="18" charset="0"/>
              </a:rPr>
              <a:t>abstract</a:t>
            </a:r>
            <a:r>
              <a:rPr lang="en-US" altLang="it-IT" sz="1200" dirty="0">
                <a:cs typeface="Times New Roman" pitchFamily="18" charset="0"/>
              </a:rPr>
              <a:t> </a:t>
            </a:r>
            <a:r>
              <a:rPr lang="en-US" altLang="it-IT" sz="1200" dirty="0" err="1">
                <a:cs typeface="Times New Roman" pitchFamily="18" charset="0"/>
              </a:rPr>
              <a:t>abstract</a:t>
            </a:r>
            <a:r>
              <a:rPr lang="en-US" altLang="it-IT" sz="1200" dirty="0">
                <a:cs typeface="Times New Roman" pitchFamily="18" charset="0"/>
              </a:rPr>
              <a:t> </a:t>
            </a:r>
            <a:r>
              <a:rPr lang="en-US" altLang="it-IT" sz="1200" dirty="0" err="1">
                <a:cs typeface="Times New Roman" pitchFamily="18" charset="0"/>
              </a:rPr>
              <a:t>abstract</a:t>
            </a:r>
            <a:r>
              <a:rPr lang="en-US" altLang="it-IT" sz="1200" dirty="0">
                <a:cs typeface="Times New Roman" pitchFamily="18" charset="0"/>
              </a:rPr>
              <a:t> </a:t>
            </a:r>
            <a:r>
              <a:rPr lang="en-US" altLang="it-IT" sz="1200" dirty="0" err="1">
                <a:cs typeface="Times New Roman" pitchFamily="18" charset="0"/>
              </a:rPr>
              <a:t>abstract</a:t>
            </a:r>
            <a:r>
              <a:rPr lang="en-US" altLang="it-IT" sz="1200" dirty="0">
                <a:cs typeface="Times New Roman" pitchFamily="18" charset="0"/>
              </a:rPr>
              <a:t> </a:t>
            </a:r>
            <a:r>
              <a:rPr lang="en-US" altLang="it-IT" sz="1200" dirty="0" err="1">
                <a:cs typeface="Times New Roman" pitchFamily="18" charset="0"/>
              </a:rPr>
              <a:t>abstract</a:t>
            </a:r>
            <a:r>
              <a:rPr lang="en-US" altLang="it-IT" sz="1200" dirty="0">
                <a:cs typeface="Times New Roman" pitchFamily="18" charset="0"/>
              </a:rPr>
              <a:t> </a:t>
            </a:r>
            <a:r>
              <a:rPr lang="en-US" altLang="it-IT" sz="1200" dirty="0" err="1">
                <a:cs typeface="Times New Roman" pitchFamily="18" charset="0"/>
              </a:rPr>
              <a:t>abstract</a:t>
            </a:r>
            <a:r>
              <a:rPr lang="en-US" altLang="it-IT" sz="1200" dirty="0">
                <a:cs typeface="Times New Roman" pitchFamily="18" charset="0"/>
              </a:rPr>
              <a:t> </a:t>
            </a:r>
            <a:r>
              <a:rPr lang="en-US" altLang="it-IT" sz="1200" dirty="0" err="1">
                <a:cs typeface="Times New Roman" pitchFamily="18" charset="0"/>
              </a:rPr>
              <a:t>abstract</a:t>
            </a:r>
            <a:r>
              <a:rPr lang="en-US" altLang="it-IT" sz="1200" dirty="0">
                <a:cs typeface="Times New Roman" pitchFamily="18" charset="0"/>
              </a:rPr>
              <a:t> </a:t>
            </a:r>
            <a:r>
              <a:rPr lang="en-US" altLang="it-IT" sz="1200" dirty="0" err="1">
                <a:cs typeface="Times New Roman" pitchFamily="18" charset="0"/>
              </a:rPr>
              <a:t>abstract</a:t>
            </a:r>
            <a:r>
              <a:rPr lang="en-US" altLang="it-IT" sz="1200" dirty="0">
                <a:cs typeface="Times New Roman" pitchFamily="18" charset="0"/>
              </a:rPr>
              <a:t> </a:t>
            </a:r>
            <a:r>
              <a:rPr lang="en-US" altLang="it-IT" sz="1200" dirty="0" err="1">
                <a:cs typeface="Times New Roman" pitchFamily="18" charset="0"/>
              </a:rPr>
              <a:t>abstract</a:t>
            </a:r>
            <a:r>
              <a:rPr lang="en-US" altLang="it-IT" sz="1200" dirty="0">
                <a:cs typeface="Times New Roman" pitchFamily="18" charset="0"/>
              </a:rPr>
              <a:t> </a:t>
            </a:r>
            <a:r>
              <a:rPr lang="en-US" altLang="it-IT" sz="1200" dirty="0" err="1">
                <a:cs typeface="Times New Roman" pitchFamily="18" charset="0"/>
              </a:rPr>
              <a:t>abstract</a:t>
            </a:r>
            <a:r>
              <a:rPr lang="en-US" altLang="it-IT" sz="1200" dirty="0">
                <a:cs typeface="Times New Roman" pitchFamily="18" charset="0"/>
              </a:rPr>
              <a:t> </a:t>
            </a:r>
            <a:r>
              <a:rPr lang="en-US" altLang="it-IT" sz="1200" dirty="0" err="1">
                <a:cs typeface="Times New Roman" pitchFamily="18" charset="0"/>
              </a:rPr>
              <a:t>abstract</a:t>
            </a:r>
            <a:r>
              <a:rPr lang="en-US" altLang="it-IT" sz="1200" dirty="0">
                <a:cs typeface="Times New Roman" pitchFamily="18" charset="0"/>
              </a:rPr>
              <a:t> </a:t>
            </a:r>
            <a:r>
              <a:rPr lang="en-US" altLang="it-IT" sz="1200" dirty="0" err="1">
                <a:cs typeface="Times New Roman" pitchFamily="18" charset="0"/>
              </a:rPr>
              <a:t>abstract</a:t>
            </a:r>
            <a:r>
              <a:rPr lang="en-US" altLang="it-IT" sz="1200" dirty="0">
                <a:cs typeface="Times New Roman" pitchFamily="18" charset="0"/>
              </a:rPr>
              <a:t> </a:t>
            </a:r>
            <a:r>
              <a:rPr lang="en-US" altLang="it-IT" sz="1200" dirty="0" err="1">
                <a:cs typeface="Times New Roman" pitchFamily="18" charset="0"/>
              </a:rPr>
              <a:t>abstract</a:t>
            </a:r>
            <a:r>
              <a:rPr lang="en-US" altLang="it-IT" sz="1200" dirty="0">
                <a:cs typeface="Times New Roman" pitchFamily="18" charset="0"/>
              </a:rPr>
              <a:t> </a:t>
            </a:r>
            <a:r>
              <a:rPr lang="en-US" altLang="it-IT" sz="1200" dirty="0" err="1">
                <a:cs typeface="Times New Roman" pitchFamily="18" charset="0"/>
              </a:rPr>
              <a:t>abstract</a:t>
            </a:r>
            <a:r>
              <a:rPr lang="en-US" altLang="it-IT" sz="1200" dirty="0">
                <a:cs typeface="Times New Roman" pitchFamily="18" charset="0"/>
              </a:rPr>
              <a:t> </a:t>
            </a:r>
            <a:r>
              <a:rPr lang="en-US" altLang="it-IT" sz="1200" dirty="0" err="1">
                <a:cs typeface="Times New Roman" pitchFamily="18" charset="0"/>
              </a:rPr>
              <a:t>abstract</a:t>
            </a:r>
            <a:r>
              <a:rPr lang="en-US" altLang="it-IT" sz="1200" dirty="0">
                <a:cs typeface="Times New Roman" pitchFamily="18" charset="0"/>
              </a:rPr>
              <a:t> </a:t>
            </a:r>
            <a:r>
              <a:rPr lang="en-US" altLang="it-IT" sz="1200" dirty="0" err="1">
                <a:cs typeface="Times New Roman" pitchFamily="18" charset="0"/>
              </a:rPr>
              <a:t>abstract</a:t>
            </a:r>
            <a:r>
              <a:rPr lang="en-US" altLang="it-IT" sz="1200" dirty="0">
                <a:cs typeface="Times New Roman" pitchFamily="18" charset="0"/>
              </a:rPr>
              <a:t> </a:t>
            </a:r>
            <a:r>
              <a:rPr lang="en-US" altLang="it-IT" sz="1200" dirty="0" err="1">
                <a:cs typeface="Times New Roman" pitchFamily="18" charset="0"/>
              </a:rPr>
              <a:t>abstract</a:t>
            </a:r>
            <a:r>
              <a:rPr lang="en-US" altLang="it-IT" sz="1200" dirty="0">
                <a:cs typeface="Times New Roman" pitchFamily="18" charset="0"/>
              </a:rPr>
              <a:t> </a:t>
            </a:r>
            <a:r>
              <a:rPr lang="en-US" altLang="it-IT" sz="1200" dirty="0" err="1">
                <a:cs typeface="Times New Roman" pitchFamily="18" charset="0"/>
              </a:rPr>
              <a:t>abstract</a:t>
            </a:r>
            <a:r>
              <a:rPr lang="en-US" altLang="it-IT" sz="1200" dirty="0">
                <a:cs typeface="Times New Roman" pitchFamily="18" charset="0"/>
              </a:rPr>
              <a:t> </a:t>
            </a:r>
            <a:r>
              <a:rPr lang="en-US" altLang="it-IT" sz="1200" dirty="0" err="1">
                <a:cs typeface="Times New Roman" pitchFamily="18" charset="0"/>
              </a:rPr>
              <a:t>abstract</a:t>
            </a:r>
            <a:r>
              <a:rPr lang="en-US" altLang="it-IT" sz="1200" dirty="0">
                <a:cs typeface="Times New Roman" pitchFamily="18" charset="0"/>
              </a:rPr>
              <a:t> </a:t>
            </a:r>
            <a:r>
              <a:rPr lang="en-US" altLang="it-IT" sz="1200" dirty="0" err="1">
                <a:cs typeface="Times New Roman" pitchFamily="18" charset="0"/>
              </a:rPr>
              <a:t>abstract</a:t>
            </a:r>
            <a:r>
              <a:rPr lang="en-US" altLang="it-IT" sz="1200" dirty="0">
                <a:cs typeface="Times New Roman" pitchFamily="18" charset="0"/>
              </a:rPr>
              <a:t> </a:t>
            </a:r>
            <a:r>
              <a:rPr lang="en-US" altLang="it-IT" sz="1200" dirty="0" err="1">
                <a:cs typeface="Times New Roman" pitchFamily="18" charset="0"/>
              </a:rPr>
              <a:t>abstract</a:t>
            </a:r>
            <a:r>
              <a:rPr lang="en-US" altLang="it-IT" sz="1200" dirty="0">
                <a:cs typeface="Times New Roman" pitchFamily="18" charset="0"/>
              </a:rPr>
              <a:t> </a:t>
            </a:r>
            <a:r>
              <a:rPr lang="en-US" altLang="it-IT" sz="1200" dirty="0" err="1">
                <a:cs typeface="Times New Roman" pitchFamily="18" charset="0"/>
              </a:rPr>
              <a:t>abstract</a:t>
            </a:r>
            <a:r>
              <a:rPr lang="en-US" altLang="it-IT" sz="1200" dirty="0">
                <a:cs typeface="Times New Roman" pitchFamily="18" charset="0"/>
              </a:rPr>
              <a:t> </a:t>
            </a:r>
            <a:r>
              <a:rPr lang="en-US" altLang="it-IT" sz="1200" dirty="0" err="1">
                <a:cs typeface="Times New Roman" pitchFamily="18" charset="0"/>
              </a:rPr>
              <a:t>abstract</a:t>
            </a:r>
            <a:r>
              <a:rPr lang="en-US" altLang="it-IT" sz="1200" dirty="0">
                <a:cs typeface="Times New Roman" pitchFamily="18" charset="0"/>
              </a:rPr>
              <a:t> </a:t>
            </a:r>
            <a:r>
              <a:rPr lang="en-US" altLang="it-IT" sz="1200" dirty="0" err="1">
                <a:cs typeface="Times New Roman" pitchFamily="18" charset="0"/>
              </a:rPr>
              <a:t>abstract</a:t>
            </a:r>
            <a:r>
              <a:rPr lang="en-US" altLang="it-IT" sz="1200" dirty="0">
                <a:cs typeface="Times New Roman" pitchFamily="18" charset="0"/>
              </a:rPr>
              <a:t> </a:t>
            </a:r>
            <a:r>
              <a:rPr lang="en-US" altLang="it-IT" sz="1200" dirty="0" err="1">
                <a:cs typeface="Times New Roman" pitchFamily="18" charset="0"/>
              </a:rPr>
              <a:t>abstract</a:t>
            </a:r>
            <a:r>
              <a:rPr lang="en-US" altLang="it-IT" sz="1200" dirty="0">
                <a:cs typeface="Times New Roman" pitchFamily="18" charset="0"/>
              </a:rPr>
              <a:t> </a:t>
            </a:r>
            <a:r>
              <a:rPr lang="en-US" altLang="it-IT" sz="1200" dirty="0" err="1">
                <a:cs typeface="Times New Roman" pitchFamily="18" charset="0"/>
              </a:rPr>
              <a:t>abstract</a:t>
            </a:r>
            <a:r>
              <a:rPr lang="en-US" altLang="it-IT" sz="1200" dirty="0">
                <a:cs typeface="Times New Roman" pitchFamily="18" charset="0"/>
              </a:rPr>
              <a:t> </a:t>
            </a:r>
            <a:r>
              <a:rPr lang="en-US" altLang="it-IT" sz="1200" dirty="0" err="1">
                <a:cs typeface="Times New Roman" pitchFamily="18" charset="0"/>
              </a:rPr>
              <a:t>abstract</a:t>
            </a:r>
            <a:r>
              <a:rPr lang="en-US" altLang="it-IT" sz="1200" dirty="0">
                <a:cs typeface="Times New Roman" pitchFamily="18" charset="0"/>
              </a:rPr>
              <a:t> </a:t>
            </a:r>
            <a:r>
              <a:rPr lang="en-US" altLang="it-IT" sz="1200" dirty="0" err="1">
                <a:cs typeface="Times New Roman" pitchFamily="18" charset="0"/>
              </a:rPr>
              <a:t>abstract</a:t>
            </a:r>
            <a:r>
              <a:rPr lang="en-US" altLang="it-IT" sz="1200" dirty="0">
                <a:cs typeface="Times New Roman" pitchFamily="18" charset="0"/>
              </a:rPr>
              <a:t> </a:t>
            </a:r>
            <a:r>
              <a:rPr lang="en-US" altLang="it-IT" sz="1200" dirty="0" err="1">
                <a:cs typeface="Times New Roman" pitchFamily="18" charset="0"/>
              </a:rPr>
              <a:t>abstract</a:t>
            </a:r>
            <a:r>
              <a:rPr lang="en-US" altLang="it-IT" sz="1200" dirty="0">
                <a:cs typeface="Times New Roman" pitchFamily="18" charset="0"/>
              </a:rPr>
              <a:t> </a:t>
            </a:r>
            <a:r>
              <a:rPr lang="en-US" altLang="it-IT" sz="1200" dirty="0" err="1">
                <a:cs typeface="Times New Roman" pitchFamily="18" charset="0"/>
              </a:rPr>
              <a:t>abstract</a:t>
            </a:r>
            <a:r>
              <a:rPr lang="en-US" altLang="it-IT" sz="1200" dirty="0">
                <a:cs typeface="Times New Roman" pitchFamily="18" charset="0"/>
              </a:rPr>
              <a:t> </a:t>
            </a:r>
            <a:r>
              <a:rPr lang="en-US" altLang="it-IT" sz="1200" dirty="0" err="1">
                <a:cs typeface="Times New Roman" pitchFamily="18" charset="0"/>
              </a:rPr>
              <a:t>abstract</a:t>
            </a:r>
            <a:r>
              <a:rPr lang="en-US" altLang="it-IT" sz="1200" dirty="0">
                <a:cs typeface="Times New Roman" pitchFamily="18" charset="0"/>
              </a:rPr>
              <a:t> </a:t>
            </a:r>
            <a:r>
              <a:rPr lang="en-US" altLang="it-IT" sz="1200" dirty="0" err="1">
                <a:cs typeface="Times New Roman" pitchFamily="18" charset="0"/>
              </a:rPr>
              <a:t>abstract</a:t>
            </a:r>
            <a:r>
              <a:rPr lang="en-US" altLang="it-IT" sz="1200" dirty="0">
                <a:cs typeface="Times New Roman" pitchFamily="18" charset="0"/>
              </a:rPr>
              <a:t> </a:t>
            </a:r>
            <a:r>
              <a:rPr lang="en-US" altLang="it-IT" sz="1200" dirty="0" err="1">
                <a:cs typeface="Times New Roman" pitchFamily="18" charset="0"/>
              </a:rPr>
              <a:t>abstract</a:t>
            </a:r>
            <a:r>
              <a:rPr lang="en-US" altLang="it-IT" sz="1200" dirty="0">
                <a:cs typeface="Times New Roman" pitchFamily="18" charset="0"/>
              </a:rPr>
              <a:t> </a:t>
            </a:r>
            <a:r>
              <a:rPr lang="en-US" altLang="it-IT" sz="1200" dirty="0" err="1">
                <a:cs typeface="Times New Roman" pitchFamily="18" charset="0"/>
              </a:rPr>
              <a:t>abstract</a:t>
            </a:r>
            <a:r>
              <a:rPr lang="en-US" altLang="it-IT" sz="1200" dirty="0">
                <a:cs typeface="Times New Roman" pitchFamily="18" charset="0"/>
              </a:rPr>
              <a:t> </a:t>
            </a:r>
            <a:r>
              <a:rPr lang="en-US" altLang="it-IT" sz="1200" dirty="0" err="1">
                <a:cs typeface="Times New Roman" pitchFamily="18" charset="0"/>
              </a:rPr>
              <a:t>abstract</a:t>
            </a:r>
            <a:r>
              <a:rPr lang="en-US" altLang="it-IT" sz="1200" dirty="0">
                <a:cs typeface="Times New Roman" pitchFamily="18" charset="0"/>
              </a:rPr>
              <a:t> </a:t>
            </a:r>
            <a:r>
              <a:rPr lang="en-US" altLang="it-IT" sz="1200" dirty="0" err="1">
                <a:cs typeface="Times New Roman" pitchFamily="18" charset="0"/>
              </a:rPr>
              <a:t>abstract</a:t>
            </a:r>
            <a:r>
              <a:rPr lang="en-US" altLang="it-IT" sz="1200" dirty="0">
                <a:cs typeface="Times New Roman" pitchFamily="18" charset="0"/>
              </a:rPr>
              <a:t> </a:t>
            </a:r>
            <a:r>
              <a:rPr lang="en-US" altLang="it-IT" sz="1200" dirty="0" err="1">
                <a:cs typeface="Times New Roman" pitchFamily="18" charset="0"/>
              </a:rPr>
              <a:t>abstract</a:t>
            </a:r>
            <a:r>
              <a:rPr lang="en-US" altLang="it-IT" sz="1200" dirty="0">
                <a:cs typeface="Times New Roman" pitchFamily="18" charset="0"/>
              </a:rPr>
              <a:t> </a:t>
            </a:r>
            <a:r>
              <a:rPr lang="en-US" altLang="it-IT" sz="1200" dirty="0" err="1">
                <a:cs typeface="Times New Roman" pitchFamily="18" charset="0"/>
              </a:rPr>
              <a:t>abstract</a:t>
            </a:r>
            <a:r>
              <a:rPr lang="en-US" altLang="it-IT" sz="1200" dirty="0">
                <a:cs typeface="Times New Roman" pitchFamily="18" charset="0"/>
              </a:rPr>
              <a:t> </a:t>
            </a:r>
            <a:r>
              <a:rPr lang="en-US" altLang="it-IT" sz="1200" dirty="0" err="1">
                <a:cs typeface="Times New Roman" pitchFamily="18" charset="0"/>
              </a:rPr>
              <a:t>abstract</a:t>
            </a:r>
            <a:r>
              <a:rPr lang="en-US" altLang="it-IT" sz="1200" dirty="0">
                <a:cs typeface="Times New Roman" pitchFamily="18" charset="0"/>
              </a:rPr>
              <a:t> </a:t>
            </a:r>
            <a:r>
              <a:rPr lang="en-US" altLang="it-IT" sz="1200" dirty="0" err="1">
                <a:cs typeface="Times New Roman" pitchFamily="18" charset="0"/>
              </a:rPr>
              <a:t>abstract</a:t>
            </a:r>
            <a:r>
              <a:rPr lang="en-US" altLang="it-IT" sz="1200" dirty="0">
                <a:cs typeface="Times New Roman" pitchFamily="18" charset="0"/>
              </a:rPr>
              <a:t> </a:t>
            </a:r>
            <a:r>
              <a:rPr lang="en-US" altLang="it-IT" sz="1200" dirty="0" err="1">
                <a:cs typeface="Times New Roman" pitchFamily="18" charset="0"/>
              </a:rPr>
              <a:t>abstract</a:t>
            </a:r>
            <a:r>
              <a:rPr lang="en-US" altLang="it-IT" sz="1200" dirty="0">
                <a:cs typeface="Times New Roman" pitchFamily="18" charset="0"/>
              </a:rPr>
              <a:t> </a:t>
            </a:r>
            <a:r>
              <a:rPr lang="en-US" altLang="it-IT" sz="1200" dirty="0" err="1">
                <a:cs typeface="Times New Roman" pitchFamily="18" charset="0"/>
              </a:rPr>
              <a:t>abstract</a:t>
            </a:r>
            <a:r>
              <a:rPr lang="en-US" altLang="it-IT" sz="1200" dirty="0">
                <a:cs typeface="Times New Roman" pitchFamily="18" charset="0"/>
              </a:rPr>
              <a:t> </a:t>
            </a:r>
            <a:r>
              <a:rPr lang="en-US" altLang="it-IT" sz="1200" dirty="0" err="1">
                <a:cs typeface="Times New Roman" pitchFamily="18" charset="0"/>
              </a:rPr>
              <a:t>abstract</a:t>
            </a:r>
            <a:r>
              <a:rPr lang="en-US" altLang="it-IT" sz="1200" dirty="0">
                <a:cs typeface="Times New Roman" pitchFamily="18" charset="0"/>
              </a:rPr>
              <a:t> </a:t>
            </a:r>
            <a:r>
              <a:rPr lang="en-US" altLang="it-IT" sz="1200" dirty="0" err="1">
                <a:cs typeface="Times New Roman" pitchFamily="18" charset="0"/>
              </a:rPr>
              <a:t>abstract</a:t>
            </a:r>
            <a:r>
              <a:rPr lang="en-US" altLang="it-IT" sz="1200" dirty="0">
                <a:cs typeface="Times New Roman" pitchFamily="18" charset="0"/>
              </a:rPr>
              <a:t> </a:t>
            </a:r>
            <a:r>
              <a:rPr lang="en-US" altLang="it-IT" sz="1200" dirty="0" err="1">
                <a:cs typeface="Times New Roman" pitchFamily="18" charset="0"/>
              </a:rPr>
              <a:t>abstract</a:t>
            </a:r>
            <a:r>
              <a:rPr lang="en-US" altLang="it-IT" sz="1200" dirty="0">
                <a:cs typeface="Times New Roman" pitchFamily="18" charset="0"/>
              </a:rPr>
              <a:t> </a:t>
            </a:r>
            <a:r>
              <a:rPr lang="en-US" altLang="it-IT" sz="1200" dirty="0" err="1">
                <a:cs typeface="Times New Roman" pitchFamily="18" charset="0"/>
              </a:rPr>
              <a:t>abstract</a:t>
            </a:r>
            <a:r>
              <a:rPr lang="en-US" altLang="it-IT" sz="1200" dirty="0">
                <a:cs typeface="Times New Roman" pitchFamily="18" charset="0"/>
              </a:rPr>
              <a:t> </a:t>
            </a:r>
            <a:r>
              <a:rPr lang="en-US" altLang="it-IT" sz="1200" dirty="0" err="1">
                <a:cs typeface="Times New Roman" pitchFamily="18" charset="0"/>
              </a:rPr>
              <a:t>abstract</a:t>
            </a:r>
            <a:r>
              <a:rPr lang="en-US" altLang="it-IT" sz="1200" dirty="0">
                <a:cs typeface="Times New Roman" pitchFamily="18" charset="0"/>
              </a:rPr>
              <a:t> </a:t>
            </a:r>
            <a:r>
              <a:rPr lang="en-US" altLang="it-IT" sz="1200" dirty="0" err="1">
                <a:cs typeface="Times New Roman" pitchFamily="18" charset="0"/>
              </a:rPr>
              <a:t>abstract</a:t>
            </a:r>
            <a:r>
              <a:rPr lang="en-US" altLang="it-IT" sz="1200" dirty="0">
                <a:cs typeface="Times New Roman" pitchFamily="18" charset="0"/>
              </a:rPr>
              <a:t> </a:t>
            </a:r>
            <a:r>
              <a:rPr lang="en-US" altLang="it-IT" sz="1200" dirty="0" err="1">
                <a:cs typeface="Times New Roman" pitchFamily="18" charset="0"/>
              </a:rPr>
              <a:t>abstract</a:t>
            </a:r>
            <a:r>
              <a:rPr lang="en-US" altLang="it-IT" sz="1200" dirty="0">
                <a:cs typeface="Times New Roman" pitchFamily="18" charset="0"/>
              </a:rPr>
              <a:t> </a:t>
            </a:r>
            <a:r>
              <a:rPr lang="en-US" altLang="it-IT" sz="1200" dirty="0" err="1">
                <a:cs typeface="Times New Roman" pitchFamily="18" charset="0"/>
              </a:rPr>
              <a:t>abstract</a:t>
            </a:r>
            <a:r>
              <a:rPr lang="en-US" altLang="it-IT" sz="1200" dirty="0">
                <a:cs typeface="Times New Roman" pitchFamily="18" charset="0"/>
              </a:rPr>
              <a:t> </a:t>
            </a:r>
            <a:r>
              <a:rPr lang="en-US" altLang="it-IT" sz="1200" dirty="0" err="1">
                <a:cs typeface="Times New Roman" pitchFamily="18" charset="0"/>
              </a:rPr>
              <a:t>abstract</a:t>
            </a:r>
            <a:r>
              <a:rPr lang="en-US" altLang="it-IT" sz="1200" dirty="0">
                <a:cs typeface="Times New Roman" pitchFamily="18" charset="0"/>
              </a:rPr>
              <a:t> </a:t>
            </a:r>
            <a:r>
              <a:rPr lang="en-US" altLang="it-IT" sz="1200" dirty="0" err="1">
                <a:cs typeface="Times New Roman" pitchFamily="18" charset="0"/>
              </a:rPr>
              <a:t>abstract</a:t>
            </a:r>
            <a:r>
              <a:rPr lang="en-US" altLang="it-IT" sz="1200" dirty="0">
                <a:cs typeface="Times New Roman" pitchFamily="18" charset="0"/>
              </a:rPr>
              <a:t> </a:t>
            </a:r>
            <a:r>
              <a:rPr lang="en-US" altLang="it-IT" sz="1200" dirty="0" err="1">
                <a:cs typeface="Times New Roman" pitchFamily="18" charset="0"/>
              </a:rPr>
              <a:t>abstract</a:t>
            </a:r>
            <a:r>
              <a:rPr lang="en-US" altLang="it-IT" sz="1200" dirty="0">
                <a:cs typeface="Times New Roman" pitchFamily="18" charset="0"/>
              </a:rPr>
              <a:t> </a:t>
            </a:r>
            <a:r>
              <a:rPr lang="en-US" altLang="it-IT" sz="1200" dirty="0" err="1">
                <a:cs typeface="Times New Roman" pitchFamily="18" charset="0"/>
              </a:rPr>
              <a:t>abstract</a:t>
            </a:r>
            <a:r>
              <a:rPr lang="en-US" altLang="it-IT" sz="1200" dirty="0">
                <a:cs typeface="Times New Roman" pitchFamily="18" charset="0"/>
              </a:rPr>
              <a:t> </a:t>
            </a:r>
            <a:r>
              <a:rPr lang="en-US" altLang="it-IT" sz="1200" dirty="0" err="1">
                <a:cs typeface="Times New Roman" pitchFamily="18" charset="0"/>
              </a:rPr>
              <a:t>abstract</a:t>
            </a:r>
            <a:r>
              <a:rPr lang="en-US" altLang="it-IT" sz="1200" dirty="0">
                <a:cs typeface="Times New Roman" pitchFamily="18" charset="0"/>
              </a:rPr>
              <a:t> </a:t>
            </a:r>
            <a:r>
              <a:rPr lang="en-US" altLang="it-IT" sz="1200" dirty="0" err="1">
                <a:cs typeface="Times New Roman" pitchFamily="18" charset="0"/>
              </a:rPr>
              <a:t>abstract</a:t>
            </a:r>
            <a:r>
              <a:rPr lang="en-US" altLang="it-IT" sz="1200" dirty="0">
                <a:cs typeface="Times New Roman" pitchFamily="18" charset="0"/>
              </a:rPr>
              <a:t> </a:t>
            </a:r>
            <a:r>
              <a:rPr lang="en-US" altLang="it-IT" sz="1200" dirty="0" err="1">
                <a:latin typeface="+mn-lt"/>
                <a:cs typeface="Times New Roman" pitchFamily="18" charset="0"/>
              </a:rPr>
              <a:t>abstract</a:t>
            </a:r>
            <a:r>
              <a:rPr lang="en-US" altLang="it-IT" sz="1200" dirty="0">
                <a:latin typeface="+mn-lt"/>
                <a:cs typeface="Times New Roman" pitchFamily="18" charset="0"/>
              </a:rPr>
              <a:t> abstract </a:t>
            </a:r>
            <a:r>
              <a:rPr lang="en-US" altLang="it-IT" sz="1200" dirty="0" err="1">
                <a:latin typeface="+mn-lt"/>
                <a:cs typeface="Times New Roman" pitchFamily="18" charset="0"/>
              </a:rPr>
              <a:t>abstract</a:t>
            </a:r>
            <a:r>
              <a:rPr lang="en-US" altLang="it-IT" sz="1200" dirty="0">
                <a:latin typeface="+mn-lt"/>
                <a:cs typeface="Times New Roman" pitchFamily="18" charset="0"/>
              </a:rPr>
              <a:t> </a:t>
            </a:r>
            <a:r>
              <a:rPr lang="en-US" altLang="it-IT" sz="1200" dirty="0" err="1">
                <a:latin typeface="+mn-lt"/>
                <a:cs typeface="Times New Roman" pitchFamily="18" charset="0"/>
              </a:rPr>
              <a:t>abstract</a:t>
            </a:r>
            <a:r>
              <a:rPr lang="en-US" altLang="it-IT" sz="1200" dirty="0">
                <a:latin typeface="+mn-lt"/>
                <a:cs typeface="Times New Roman" pitchFamily="18" charset="0"/>
              </a:rPr>
              <a:t>…</a:t>
            </a:r>
          </a:p>
        </p:txBody>
      </p:sp>
      <p:sp>
        <p:nvSpPr>
          <p:cNvPr id="2057" name="Text Box 19"/>
          <p:cNvSpPr txBox="1">
            <a:spLocks noChangeArrowheads="1"/>
          </p:cNvSpPr>
          <p:nvPr/>
        </p:nvSpPr>
        <p:spPr bwMode="auto">
          <a:xfrm rot="5400000">
            <a:off x="5563174" y="790675"/>
            <a:ext cx="149111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214438" eaLnBrk="1" hangingPunct="1"/>
            <a:r>
              <a:rPr lang="it-IT" altLang="it-IT" sz="1400" b="1" dirty="0" err="1">
                <a:solidFill>
                  <a:srgbClr val="0000FF"/>
                </a:solidFill>
                <a:latin typeface="+mn-lt"/>
              </a:rPr>
              <a:t>Name</a:t>
            </a:r>
            <a:r>
              <a:rPr lang="it-IT" altLang="it-IT" sz="1400" b="1" dirty="0">
                <a:solidFill>
                  <a:srgbClr val="0000FF"/>
                </a:solidFill>
                <a:latin typeface="+mn-lt"/>
              </a:rPr>
              <a:t> </a:t>
            </a:r>
            <a:r>
              <a:rPr lang="it-IT" altLang="it-IT" sz="1400" b="1" dirty="0" err="1">
                <a:solidFill>
                  <a:srgbClr val="0000FF"/>
                </a:solidFill>
                <a:latin typeface="+mn-lt"/>
              </a:rPr>
              <a:t>Surname</a:t>
            </a:r>
            <a:endParaRPr lang="it-IT" altLang="it-IT" sz="1400" b="1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2058" name="Text Box 20"/>
          <p:cNvSpPr txBox="1">
            <a:spLocks noChangeArrowheads="1"/>
          </p:cNvSpPr>
          <p:nvPr/>
        </p:nvSpPr>
        <p:spPr bwMode="auto">
          <a:xfrm rot="5400000">
            <a:off x="3286126" y="4976914"/>
            <a:ext cx="605155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400" b="1" dirty="0">
                <a:solidFill>
                  <a:srgbClr val="0000FF"/>
                </a:solidFill>
                <a:latin typeface="+mn-lt"/>
                <a:cs typeface="Times New Roman" panose="02020603050405020304" pitchFamily="18" charset="0"/>
              </a:rPr>
              <a:t>Title </a:t>
            </a:r>
            <a:r>
              <a:rPr lang="it-IT" sz="1400" b="1" dirty="0" err="1">
                <a:solidFill>
                  <a:srgbClr val="0000FF"/>
                </a:solidFill>
                <a:latin typeface="+mn-lt"/>
                <a:cs typeface="Times New Roman" panose="02020603050405020304" pitchFamily="18" charset="0"/>
              </a:rPr>
              <a:t>title</a:t>
            </a:r>
            <a:r>
              <a:rPr lang="it-IT" sz="1400" b="1" dirty="0">
                <a:solidFill>
                  <a:srgbClr val="0000FF"/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it-IT" sz="1400" b="1" dirty="0" err="1">
                <a:solidFill>
                  <a:srgbClr val="0000FF"/>
                </a:solidFill>
                <a:latin typeface="+mn-lt"/>
                <a:cs typeface="Times New Roman" panose="02020603050405020304" pitchFamily="18" charset="0"/>
              </a:rPr>
              <a:t>title</a:t>
            </a:r>
            <a:r>
              <a:rPr lang="it-IT" sz="1400" b="1" dirty="0">
                <a:solidFill>
                  <a:srgbClr val="0000FF"/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it-IT" sz="1400" b="1" dirty="0" err="1">
                <a:solidFill>
                  <a:srgbClr val="0000FF"/>
                </a:solidFill>
                <a:latin typeface="+mn-lt"/>
                <a:cs typeface="Times New Roman" panose="02020603050405020304" pitchFamily="18" charset="0"/>
              </a:rPr>
              <a:t>title</a:t>
            </a:r>
            <a:endParaRPr lang="it-IT" sz="1400" b="1" dirty="0">
              <a:solidFill>
                <a:srgbClr val="0000FF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2059" name="Text Box 21"/>
          <p:cNvSpPr txBox="1">
            <a:spLocks noChangeArrowheads="1"/>
          </p:cNvSpPr>
          <p:nvPr/>
        </p:nvSpPr>
        <p:spPr bwMode="auto">
          <a:xfrm rot="5400000">
            <a:off x="5608823" y="7658832"/>
            <a:ext cx="136805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1214438" eaLnBrk="1" hangingPunct="1">
              <a:spcBef>
                <a:spcPct val="50000"/>
              </a:spcBef>
            </a:pPr>
            <a:r>
              <a:rPr lang="it-IT" altLang="it-IT" sz="1400" b="1" smtClean="0">
                <a:solidFill>
                  <a:srgbClr val="0000FF"/>
                </a:solidFill>
                <a:latin typeface="+mn-lt"/>
              </a:rPr>
              <a:t>2022 </a:t>
            </a:r>
            <a:r>
              <a:rPr lang="it-IT" altLang="it-IT" sz="1400" b="1" dirty="0">
                <a:solidFill>
                  <a:srgbClr val="0000FF"/>
                </a:solidFill>
                <a:latin typeface="+mn-lt"/>
              </a:rPr>
              <a:t>- </a:t>
            </a:r>
            <a:r>
              <a:rPr lang="it-IT" altLang="it-IT" sz="1400" b="1" dirty="0" smtClean="0">
                <a:solidFill>
                  <a:srgbClr val="0000FF"/>
                </a:solidFill>
                <a:latin typeface="+mn-lt"/>
              </a:rPr>
              <a:t>XXXV</a:t>
            </a:r>
            <a:endParaRPr lang="it-IT" altLang="it-IT" sz="1400" b="1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2060" name="Rectangle 16"/>
          <p:cNvSpPr>
            <a:spLocks noChangeArrowheads="1"/>
          </p:cNvSpPr>
          <p:nvPr/>
        </p:nvSpPr>
        <p:spPr bwMode="auto">
          <a:xfrm>
            <a:off x="0" y="0"/>
            <a:ext cx="12601575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endParaRPr lang="it-IT" altLang="it-IT"/>
          </a:p>
        </p:txBody>
      </p:sp>
      <p:sp>
        <p:nvSpPr>
          <p:cNvPr id="2064" name="Rectangle 15"/>
          <p:cNvSpPr>
            <a:spLocks noChangeArrowheads="1"/>
          </p:cNvSpPr>
          <p:nvPr/>
        </p:nvSpPr>
        <p:spPr bwMode="auto">
          <a:xfrm>
            <a:off x="7668939" y="7162573"/>
            <a:ext cx="408156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cap="small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Name Surname </a:t>
            </a:r>
            <a:r>
              <a:rPr lang="en-US" sz="120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(of the PhD Candidate)</a:t>
            </a:r>
            <a:endParaRPr lang="it-IT" sz="2000" dirty="0">
              <a:solidFill>
                <a:schemeClr val="bg1"/>
              </a:solidFill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827" y="540061"/>
            <a:ext cx="3194999" cy="900000"/>
          </a:xfrm>
          <a:prstGeom prst="rect">
            <a:avLst/>
          </a:prstGeom>
        </p:spPr>
      </p:pic>
      <p:pic>
        <p:nvPicPr>
          <p:cNvPr id="14" name="Immagine 13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89"/>
          <a:stretch>
            <a:fillRect/>
          </a:stretch>
        </p:blipFill>
        <p:spPr bwMode="auto">
          <a:xfrm>
            <a:off x="10045203" y="359941"/>
            <a:ext cx="2304257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/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truttura predefinita">
  <a:themeElements>
    <a:clrScheme name="Struttura predefini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ruttura predefinit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21443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21443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2644</TotalTime>
  <Words>165</Words>
  <Application>Microsoft Macintosh PowerPoint</Application>
  <PresentationFormat>Personalizzato</PresentationFormat>
  <Paragraphs>8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Struttura predefinita</vt:lpstr>
      <vt:lpstr>Presentazione di PowerPoint</vt:lpstr>
    </vt:vector>
  </TitlesOfParts>
  <Company>STANDARD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*</dc:creator>
  <cp:lastModifiedBy>Stefano Russo</cp:lastModifiedBy>
  <cp:revision>75</cp:revision>
  <dcterms:created xsi:type="dcterms:W3CDTF">2005-12-19T11:58:08Z</dcterms:created>
  <dcterms:modified xsi:type="dcterms:W3CDTF">2022-01-29T18:44:27Z</dcterms:modified>
</cp:coreProperties>
</file>