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5" r:id="rId1"/>
  </p:sldMasterIdLst>
  <p:sldIdLst>
    <p:sldId id="263" r:id="rId2"/>
  </p:sldIdLst>
  <p:sldSz cx="12601575" cy="864076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721">
          <p15:clr>
            <a:srgbClr val="A4A3A4"/>
          </p15:clr>
        </p15:guide>
        <p15:guide id="2" pos="3969">
          <p15:clr>
            <a:srgbClr val="A4A3A4"/>
          </p15:clr>
        </p15:guide>
        <p15:guide id="3" orient="horz" pos="771" userDrawn="1">
          <p15:clr>
            <a:srgbClr val="A4A3A4"/>
          </p15:clr>
        </p15:guide>
        <p15:guide id="4" orient="horz" pos="27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99"/>
    <a:srgbClr val="D9255D"/>
    <a:srgbClr val="CCFFCC"/>
    <a:srgbClr val="FFA97F"/>
    <a:srgbClr val="FDFF5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407"/>
    <p:restoredTop sz="94679"/>
  </p:normalViewPr>
  <p:slideViewPr>
    <p:cSldViewPr>
      <p:cViewPr>
        <p:scale>
          <a:sx n="125" d="100"/>
          <a:sy n="125" d="100"/>
        </p:scale>
        <p:origin x="1158" y="-114"/>
      </p:cViewPr>
      <p:guideLst>
        <p:guide orient="horz" pos="2721"/>
        <p:guide pos="3969"/>
        <p:guide orient="horz" pos="771"/>
        <p:guide orient="horz" pos="272"/>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76CE315-25D2-6F6E-CA81-37FC7851BED6}"/>
              </a:ext>
            </a:extLst>
          </p:cNvPr>
          <p:cNvSpPr>
            <a:spLocks noGrp="1"/>
          </p:cNvSpPr>
          <p:nvPr>
            <p:ph type="ctrTitle"/>
          </p:nvPr>
        </p:nvSpPr>
        <p:spPr>
          <a:xfrm>
            <a:off x="1575197" y="1414125"/>
            <a:ext cx="9451181" cy="3008266"/>
          </a:xfrm>
        </p:spPr>
        <p:txBody>
          <a:bodyPr anchor="b"/>
          <a:lstStyle>
            <a:lvl1pPr algn="ctr">
              <a:defRPr sz="6202"/>
            </a:lvl1pPr>
          </a:lstStyle>
          <a:p>
            <a:r>
              <a:rPr lang="it-IT"/>
              <a:t>Fare clic per modificare lo stile del titolo dello schema</a:t>
            </a:r>
            <a:endParaRPr lang="en-US"/>
          </a:p>
        </p:txBody>
      </p:sp>
      <p:sp>
        <p:nvSpPr>
          <p:cNvPr id="3" name="Sottotitolo 2">
            <a:extLst>
              <a:ext uri="{FF2B5EF4-FFF2-40B4-BE49-F238E27FC236}">
                <a16:creationId xmlns:a16="http://schemas.microsoft.com/office/drawing/2014/main" id="{BE79A694-5918-ACA0-816D-E8475D804F13}"/>
              </a:ext>
            </a:extLst>
          </p:cNvPr>
          <p:cNvSpPr>
            <a:spLocks noGrp="1"/>
          </p:cNvSpPr>
          <p:nvPr>
            <p:ph type="subTitle" idx="1"/>
          </p:nvPr>
        </p:nvSpPr>
        <p:spPr>
          <a:xfrm>
            <a:off x="1575197" y="4538401"/>
            <a:ext cx="9451181" cy="2086184"/>
          </a:xfrm>
        </p:spPr>
        <p:txBody>
          <a:bodyPr/>
          <a:lstStyle>
            <a:lvl1pPr marL="0" indent="0" algn="ctr">
              <a:buNone/>
              <a:defRPr sz="2481"/>
            </a:lvl1pPr>
            <a:lvl2pPr marL="472562" indent="0" algn="ctr">
              <a:buNone/>
              <a:defRPr sz="2067"/>
            </a:lvl2pPr>
            <a:lvl3pPr marL="945124" indent="0" algn="ctr">
              <a:buNone/>
              <a:defRPr sz="1860"/>
            </a:lvl3pPr>
            <a:lvl4pPr marL="1417686" indent="0" algn="ctr">
              <a:buNone/>
              <a:defRPr sz="1654"/>
            </a:lvl4pPr>
            <a:lvl5pPr marL="1890248" indent="0" algn="ctr">
              <a:buNone/>
              <a:defRPr sz="1654"/>
            </a:lvl5pPr>
            <a:lvl6pPr marL="2362810" indent="0" algn="ctr">
              <a:buNone/>
              <a:defRPr sz="1654"/>
            </a:lvl6pPr>
            <a:lvl7pPr marL="2835372" indent="0" algn="ctr">
              <a:buNone/>
              <a:defRPr sz="1654"/>
            </a:lvl7pPr>
            <a:lvl8pPr marL="3307933" indent="0" algn="ctr">
              <a:buNone/>
              <a:defRPr sz="1654"/>
            </a:lvl8pPr>
            <a:lvl9pPr marL="3780495" indent="0" algn="ctr">
              <a:buNone/>
              <a:defRPr sz="1654"/>
            </a:lvl9pPr>
          </a:lstStyle>
          <a:p>
            <a:r>
              <a:rPr lang="it-IT"/>
              <a:t>Fare clic per modificare lo stile del sottotitolo dello schema</a:t>
            </a:r>
            <a:endParaRPr lang="en-US"/>
          </a:p>
        </p:txBody>
      </p:sp>
      <p:sp>
        <p:nvSpPr>
          <p:cNvPr id="4" name="Segnaposto data 3">
            <a:extLst>
              <a:ext uri="{FF2B5EF4-FFF2-40B4-BE49-F238E27FC236}">
                <a16:creationId xmlns:a16="http://schemas.microsoft.com/office/drawing/2014/main" id="{70C6A1E4-4DEB-0A9A-26CE-9376E0F67421}"/>
              </a:ext>
            </a:extLst>
          </p:cNvPr>
          <p:cNvSpPr>
            <a:spLocks noGrp="1"/>
          </p:cNvSpPr>
          <p:nvPr>
            <p:ph type="dt" sz="half" idx="10"/>
          </p:nvPr>
        </p:nvSpPr>
        <p:spPr/>
        <p:txBody>
          <a:bodyPr/>
          <a:lstStyle/>
          <a:p>
            <a:pPr>
              <a:defRPr/>
            </a:pPr>
            <a:endParaRPr lang="it-IT"/>
          </a:p>
        </p:txBody>
      </p:sp>
      <p:sp>
        <p:nvSpPr>
          <p:cNvPr id="5" name="Segnaposto piè di pagina 4">
            <a:extLst>
              <a:ext uri="{FF2B5EF4-FFF2-40B4-BE49-F238E27FC236}">
                <a16:creationId xmlns:a16="http://schemas.microsoft.com/office/drawing/2014/main" id="{252EB08E-8D42-F335-8190-94DD0A2D2126}"/>
              </a:ext>
            </a:extLst>
          </p:cNvPr>
          <p:cNvSpPr>
            <a:spLocks noGrp="1"/>
          </p:cNvSpPr>
          <p:nvPr>
            <p:ph type="ftr" sz="quarter" idx="11"/>
          </p:nvPr>
        </p:nvSpPr>
        <p:spPr/>
        <p:txBody>
          <a:bodyPr/>
          <a:lstStyle/>
          <a:p>
            <a:pPr>
              <a:defRPr/>
            </a:pPr>
            <a:endParaRPr lang="it-IT"/>
          </a:p>
        </p:txBody>
      </p:sp>
      <p:sp>
        <p:nvSpPr>
          <p:cNvPr id="6" name="Segnaposto numero diapositiva 5">
            <a:extLst>
              <a:ext uri="{FF2B5EF4-FFF2-40B4-BE49-F238E27FC236}">
                <a16:creationId xmlns:a16="http://schemas.microsoft.com/office/drawing/2014/main" id="{52499599-011F-8CE2-8315-60A6905BEDB6}"/>
              </a:ext>
            </a:extLst>
          </p:cNvPr>
          <p:cNvSpPr>
            <a:spLocks noGrp="1"/>
          </p:cNvSpPr>
          <p:nvPr>
            <p:ph type="sldNum" sz="quarter" idx="12"/>
          </p:nvPr>
        </p:nvSpPr>
        <p:spPr/>
        <p:txBody>
          <a:bodyPr/>
          <a:lstStyle/>
          <a:p>
            <a:pPr>
              <a:defRPr/>
            </a:pPr>
            <a:fld id="{F3F022CE-7231-4132-886F-131E11A52826}" type="slidenum">
              <a:rPr lang="it-IT" altLang="it-IT" smtClean="0"/>
              <a:pPr>
                <a:defRPr/>
              </a:pPr>
              <a:t>‹N›</a:t>
            </a:fld>
            <a:endParaRPr lang="it-IT" altLang="it-IT"/>
          </a:p>
        </p:txBody>
      </p:sp>
    </p:spTree>
    <p:extLst>
      <p:ext uri="{BB962C8B-B14F-4D97-AF65-F5344CB8AC3E}">
        <p14:creationId xmlns:p14="http://schemas.microsoft.com/office/powerpoint/2010/main" val="2337843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119039F-566D-49BD-984B-AFF56CBA2F16}"/>
              </a:ext>
            </a:extLst>
          </p:cNvPr>
          <p:cNvSpPr>
            <a:spLocks noGrp="1"/>
          </p:cNvSpPr>
          <p:nvPr>
            <p:ph type="title"/>
          </p:nvPr>
        </p:nvSpPr>
        <p:spPr/>
        <p:txBody>
          <a:bodyPr/>
          <a:lstStyle/>
          <a:p>
            <a:r>
              <a:rPr lang="it-IT"/>
              <a:t>Fare clic per modificare lo stile del titolo dello schema</a:t>
            </a:r>
            <a:endParaRPr lang="en-US"/>
          </a:p>
        </p:txBody>
      </p:sp>
      <p:sp>
        <p:nvSpPr>
          <p:cNvPr id="3" name="Segnaposto testo verticale 2">
            <a:extLst>
              <a:ext uri="{FF2B5EF4-FFF2-40B4-BE49-F238E27FC236}">
                <a16:creationId xmlns:a16="http://schemas.microsoft.com/office/drawing/2014/main" id="{5D137352-608F-6B95-2CC2-31FB9F04D5D2}"/>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data 3">
            <a:extLst>
              <a:ext uri="{FF2B5EF4-FFF2-40B4-BE49-F238E27FC236}">
                <a16:creationId xmlns:a16="http://schemas.microsoft.com/office/drawing/2014/main" id="{64DF3FBF-ED83-C464-953C-5F954DB9DD00}"/>
              </a:ext>
            </a:extLst>
          </p:cNvPr>
          <p:cNvSpPr>
            <a:spLocks noGrp="1"/>
          </p:cNvSpPr>
          <p:nvPr>
            <p:ph type="dt" sz="half" idx="10"/>
          </p:nvPr>
        </p:nvSpPr>
        <p:spPr/>
        <p:txBody>
          <a:bodyPr/>
          <a:lstStyle/>
          <a:p>
            <a:pPr>
              <a:defRPr/>
            </a:pPr>
            <a:endParaRPr lang="it-IT"/>
          </a:p>
        </p:txBody>
      </p:sp>
      <p:sp>
        <p:nvSpPr>
          <p:cNvPr id="5" name="Segnaposto piè di pagina 4">
            <a:extLst>
              <a:ext uri="{FF2B5EF4-FFF2-40B4-BE49-F238E27FC236}">
                <a16:creationId xmlns:a16="http://schemas.microsoft.com/office/drawing/2014/main" id="{C058AC00-193A-4D2B-F6C3-85F5B4D27F39}"/>
              </a:ext>
            </a:extLst>
          </p:cNvPr>
          <p:cNvSpPr>
            <a:spLocks noGrp="1"/>
          </p:cNvSpPr>
          <p:nvPr>
            <p:ph type="ftr" sz="quarter" idx="11"/>
          </p:nvPr>
        </p:nvSpPr>
        <p:spPr/>
        <p:txBody>
          <a:bodyPr/>
          <a:lstStyle/>
          <a:p>
            <a:pPr>
              <a:defRPr/>
            </a:pPr>
            <a:endParaRPr lang="it-IT"/>
          </a:p>
        </p:txBody>
      </p:sp>
      <p:sp>
        <p:nvSpPr>
          <p:cNvPr id="6" name="Segnaposto numero diapositiva 5">
            <a:extLst>
              <a:ext uri="{FF2B5EF4-FFF2-40B4-BE49-F238E27FC236}">
                <a16:creationId xmlns:a16="http://schemas.microsoft.com/office/drawing/2014/main" id="{52D1EABB-0A6E-3B32-368E-F94B31AC32FC}"/>
              </a:ext>
            </a:extLst>
          </p:cNvPr>
          <p:cNvSpPr>
            <a:spLocks noGrp="1"/>
          </p:cNvSpPr>
          <p:nvPr>
            <p:ph type="sldNum" sz="quarter" idx="12"/>
          </p:nvPr>
        </p:nvSpPr>
        <p:spPr/>
        <p:txBody>
          <a:bodyPr/>
          <a:lstStyle/>
          <a:p>
            <a:pPr>
              <a:defRPr/>
            </a:pPr>
            <a:fld id="{F3F022CE-7231-4132-886F-131E11A52826}" type="slidenum">
              <a:rPr lang="it-IT" altLang="it-IT" smtClean="0"/>
              <a:pPr>
                <a:defRPr/>
              </a:pPr>
              <a:t>‹N›</a:t>
            </a:fld>
            <a:endParaRPr lang="it-IT" altLang="it-IT"/>
          </a:p>
        </p:txBody>
      </p:sp>
    </p:spTree>
    <p:extLst>
      <p:ext uri="{BB962C8B-B14F-4D97-AF65-F5344CB8AC3E}">
        <p14:creationId xmlns:p14="http://schemas.microsoft.com/office/powerpoint/2010/main" val="1913295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D84067FC-4D39-D276-AE66-48CFA61133BC}"/>
              </a:ext>
            </a:extLst>
          </p:cNvPr>
          <p:cNvSpPr>
            <a:spLocks noGrp="1"/>
          </p:cNvSpPr>
          <p:nvPr>
            <p:ph type="title" orient="vert"/>
          </p:nvPr>
        </p:nvSpPr>
        <p:spPr>
          <a:xfrm>
            <a:off x="9018002" y="460041"/>
            <a:ext cx="2717215" cy="7322647"/>
          </a:xfrm>
        </p:spPr>
        <p:txBody>
          <a:bodyPr vert="eaVert"/>
          <a:lstStyle/>
          <a:p>
            <a:r>
              <a:rPr lang="it-IT"/>
              <a:t>Fare clic per modificare lo stile del titolo dello schema</a:t>
            </a:r>
            <a:endParaRPr lang="en-US"/>
          </a:p>
        </p:txBody>
      </p:sp>
      <p:sp>
        <p:nvSpPr>
          <p:cNvPr id="3" name="Segnaposto testo verticale 2">
            <a:extLst>
              <a:ext uri="{FF2B5EF4-FFF2-40B4-BE49-F238E27FC236}">
                <a16:creationId xmlns:a16="http://schemas.microsoft.com/office/drawing/2014/main" id="{8BBE9416-4EE9-4342-0D6A-A75AD1C81739}"/>
              </a:ext>
            </a:extLst>
          </p:cNvPr>
          <p:cNvSpPr>
            <a:spLocks noGrp="1"/>
          </p:cNvSpPr>
          <p:nvPr>
            <p:ph type="body" orient="vert" idx="1"/>
          </p:nvPr>
        </p:nvSpPr>
        <p:spPr>
          <a:xfrm>
            <a:off x="866358" y="460041"/>
            <a:ext cx="7994124" cy="7322647"/>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data 3">
            <a:extLst>
              <a:ext uri="{FF2B5EF4-FFF2-40B4-BE49-F238E27FC236}">
                <a16:creationId xmlns:a16="http://schemas.microsoft.com/office/drawing/2014/main" id="{3DCBE0C9-0684-CD1A-0697-14043F1D03B7}"/>
              </a:ext>
            </a:extLst>
          </p:cNvPr>
          <p:cNvSpPr>
            <a:spLocks noGrp="1"/>
          </p:cNvSpPr>
          <p:nvPr>
            <p:ph type="dt" sz="half" idx="10"/>
          </p:nvPr>
        </p:nvSpPr>
        <p:spPr/>
        <p:txBody>
          <a:bodyPr/>
          <a:lstStyle/>
          <a:p>
            <a:pPr>
              <a:defRPr/>
            </a:pPr>
            <a:endParaRPr lang="it-IT"/>
          </a:p>
        </p:txBody>
      </p:sp>
      <p:sp>
        <p:nvSpPr>
          <p:cNvPr id="5" name="Segnaposto piè di pagina 4">
            <a:extLst>
              <a:ext uri="{FF2B5EF4-FFF2-40B4-BE49-F238E27FC236}">
                <a16:creationId xmlns:a16="http://schemas.microsoft.com/office/drawing/2014/main" id="{8C44BEB9-87D7-D848-7465-1D70681AA9DB}"/>
              </a:ext>
            </a:extLst>
          </p:cNvPr>
          <p:cNvSpPr>
            <a:spLocks noGrp="1"/>
          </p:cNvSpPr>
          <p:nvPr>
            <p:ph type="ftr" sz="quarter" idx="11"/>
          </p:nvPr>
        </p:nvSpPr>
        <p:spPr/>
        <p:txBody>
          <a:bodyPr/>
          <a:lstStyle/>
          <a:p>
            <a:pPr>
              <a:defRPr/>
            </a:pPr>
            <a:endParaRPr lang="it-IT"/>
          </a:p>
        </p:txBody>
      </p:sp>
      <p:sp>
        <p:nvSpPr>
          <p:cNvPr id="6" name="Segnaposto numero diapositiva 5">
            <a:extLst>
              <a:ext uri="{FF2B5EF4-FFF2-40B4-BE49-F238E27FC236}">
                <a16:creationId xmlns:a16="http://schemas.microsoft.com/office/drawing/2014/main" id="{DE68EEF3-BC6D-E263-43E1-15283427641B}"/>
              </a:ext>
            </a:extLst>
          </p:cNvPr>
          <p:cNvSpPr>
            <a:spLocks noGrp="1"/>
          </p:cNvSpPr>
          <p:nvPr>
            <p:ph type="sldNum" sz="quarter" idx="12"/>
          </p:nvPr>
        </p:nvSpPr>
        <p:spPr/>
        <p:txBody>
          <a:bodyPr/>
          <a:lstStyle/>
          <a:p>
            <a:pPr>
              <a:defRPr/>
            </a:pPr>
            <a:fld id="{F3F022CE-7231-4132-886F-131E11A52826}" type="slidenum">
              <a:rPr lang="it-IT" altLang="it-IT" smtClean="0"/>
              <a:pPr>
                <a:defRPr/>
              </a:pPr>
              <a:t>‹N›</a:t>
            </a:fld>
            <a:endParaRPr lang="it-IT" altLang="it-IT"/>
          </a:p>
        </p:txBody>
      </p:sp>
    </p:spTree>
    <p:extLst>
      <p:ext uri="{BB962C8B-B14F-4D97-AF65-F5344CB8AC3E}">
        <p14:creationId xmlns:p14="http://schemas.microsoft.com/office/powerpoint/2010/main" val="33816173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87C79F1-5478-5F42-CA76-9D5BFC356B4B}"/>
              </a:ext>
            </a:extLst>
          </p:cNvPr>
          <p:cNvSpPr>
            <a:spLocks noGrp="1"/>
          </p:cNvSpPr>
          <p:nvPr>
            <p:ph type="title"/>
          </p:nvPr>
        </p:nvSpPr>
        <p:spPr/>
        <p:txBody>
          <a:bodyPr/>
          <a:lstStyle/>
          <a:p>
            <a:r>
              <a:rPr lang="it-IT"/>
              <a:t>Fare clic per modificare lo stile del titolo dello schema</a:t>
            </a:r>
            <a:endParaRPr lang="en-US"/>
          </a:p>
        </p:txBody>
      </p:sp>
      <p:sp>
        <p:nvSpPr>
          <p:cNvPr id="3" name="Segnaposto contenuto 2">
            <a:extLst>
              <a:ext uri="{FF2B5EF4-FFF2-40B4-BE49-F238E27FC236}">
                <a16:creationId xmlns:a16="http://schemas.microsoft.com/office/drawing/2014/main" id="{3DF0811A-355D-7E65-4656-F8422395C68A}"/>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data 3">
            <a:extLst>
              <a:ext uri="{FF2B5EF4-FFF2-40B4-BE49-F238E27FC236}">
                <a16:creationId xmlns:a16="http://schemas.microsoft.com/office/drawing/2014/main" id="{22A550AE-11A5-00B9-7403-F0B0D0F44A2F}"/>
              </a:ext>
            </a:extLst>
          </p:cNvPr>
          <p:cNvSpPr>
            <a:spLocks noGrp="1"/>
          </p:cNvSpPr>
          <p:nvPr>
            <p:ph type="dt" sz="half" idx="10"/>
          </p:nvPr>
        </p:nvSpPr>
        <p:spPr/>
        <p:txBody>
          <a:bodyPr/>
          <a:lstStyle/>
          <a:p>
            <a:pPr>
              <a:defRPr/>
            </a:pPr>
            <a:endParaRPr lang="it-IT"/>
          </a:p>
        </p:txBody>
      </p:sp>
      <p:sp>
        <p:nvSpPr>
          <p:cNvPr id="5" name="Segnaposto piè di pagina 4">
            <a:extLst>
              <a:ext uri="{FF2B5EF4-FFF2-40B4-BE49-F238E27FC236}">
                <a16:creationId xmlns:a16="http://schemas.microsoft.com/office/drawing/2014/main" id="{59C2EA65-320D-6FB0-F5FB-35466AD5C412}"/>
              </a:ext>
            </a:extLst>
          </p:cNvPr>
          <p:cNvSpPr>
            <a:spLocks noGrp="1"/>
          </p:cNvSpPr>
          <p:nvPr>
            <p:ph type="ftr" sz="quarter" idx="11"/>
          </p:nvPr>
        </p:nvSpPr>
        <p:spPr/>
        <p:txBody>
          <a:bodyPr/>
          <a:lstStyle/>
          <a:p>
            <a:pPr>
              <a:defRPr/>
            </a:pPr>
            <a:endParaRPr lang="it-IT"/>
          </a:p>
        </p:txBody>
      </p:sp>
      <p:sp>
        <p:nvSpPr>
          <p:cNvPr id="6" name="Segnaposto numero diapositiva 5">
            <a:extLst>
              <a:ext uri="{FF2B5EF4-FFF2-40B4-BE49-F238E27FC236}">
                <a16:creationId xmlns:a16="http://schemas.microsoft.com/office/drawing/2014/main" id="{03DC608F-260A-9A2D-35E3-E8F14CACEFCA}"/>
              </a:ext>
            </a:extLst>
          </p:cNvPr>
          <p:cNvSpPr>
            <a:spLocks noGrp="1"/>
          </p:cNvSpPr>
          <p:nvPr>
            <p:ph type="sldNum" sz="quarter" idx="12"/>
          </p:nvPr>
        </p:nvSpPr>
        <p:spPr/>
        <p:txBody>
          <a:bodyPr/>
          <a:lstStyle/>
          <a:p>
            <a:pPr>
              <a:defRPr/>
            </a:pPr>
            <a:fld id="{F3F022CE-7231-4132-886F-131E11A52826}" type="slidenum">
              <a:rPr lang="it-IT" altLang="it-IT" smtClean="0"/>
              <a:pPr>
                <a:defRPr/>
              </a:pPr>
              <a:t>‹N›</a:t>
            </a:fld>
            <a:endParaRPr lang="it-IT" altLang="it-IT"/>
          </a:p>
        </p:txBody>
      </p:sp>
    </p:spTree>
    <p:extLst>
      <p:ext uri="{BB962C8B-B14F-4D97-AF65-F5344CB8AC3E}">
        <p14:creationId xmlns:p14="http://schemas.microsoft.com/office/powerpoint/2010/main" val="30866407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ACDF2FF-D39C-6EC2-6566-25960FE43F0A}"/>
              </a:ext>
            </a:extLst>
          </p:cNvPr>
          <p:cNvSpPr>
            <a:spLocks noGrp="1"/>
          </p:cNvSpPr>
          <p:nvPr>
            <p:ph type="title"/>
          </p:nvPr>
        </p:nvSpPr>
        <p:spPr>
          <a:xfrm>
            <a:off x="859795" y="2154191"/>
            <a:ext cx="10868858" cy="3594317"/>
          </a:xfrm>
        </p:spPr>
        <p:txBody>
          <a:bodyPr anchor="b"/>
          <a:lstStyle>
            <a:lvl1pPr>
              <a:defRPr sz="6202"/>
            </a:lvl1pPr>
          </a:lstStyle>
          <a:p>
            <a:r>
              <a:rPr lang="it-IT"/>
              <a:t>Fare clic per modificare lo stile del titolo dello schema</a:t>
            </a:r>
            <a:endParaRPr lang="en-US"/>
          </a:p>
        </p:txBody>
      </p:sp>
      <p:sp>
        <p:nvSpPr>
          <p:cNvPr id="3" name="Segnaposto testo 2">
            <a:extLst>
              <a:ext uri="{FF2B5EF4-FFF2-40B4-BE49-F238E27FC236}">
                <a16:creationId xmlns:a16="http://schemas.microsoft.com/office/drawing/2014/main" id="{F3568AC3-A5C2-3BCA-DD33-0DA40BDD685E}"/>
              </a:ext>
            </a:extLst>
          </p:cNvPr>
          <p:cNvSpPr>
            <a:spLocks noGrp="1"/>
          </p:cNvSpPr>
          <p:nvPr>
            <p:ph type="body" idx="1"/>
          </p:nvPr>
        </p:nvSpPr>
        <p:spPr>
          <a:xfrm>
            <a:off x="859795" y="5782512"/>
            <a:ext cx="10868858" cy="1890166"/>
          </a:xfrm>
        </p:spPr>
        <p:txBody>
          <a:bodyPr/>
          <a:lstStyle>
            <a:lvl1pPr marL="0" indent="0">
              <a:buNone/>
              <a:defRPr sz="2481">
                <a:solidFill>
                  <a:schemeClr val="tx1">
                    <a:tint val="82000"/>
                  </a:schemeClr>
                </a:solidFill>
              </a:defRPr>
            </a:lvl1pPr>
            <a:lvl2pPr marL="472562" indent="0">
              <a:buNone/>
              <a:defRPr sz="2067">
                <a:solidFill>
                  <a:schemeClr val="tx1">
                    <a:tint val="82000"/>
                  </a:schemeClr>
                </a:solidFill>
              </a:defRPr>
            </a:lvl2pPr>
            <a:lvl3pPr marL="945124" indent="0">
              <a:buNone/>
              <a:defRPr sz="1860">
                <a:solidFill>
                  <a:schemeClr val="tx1">
                    <a:tint val="82000"/>
                  </a:schemeClr>
                </a:solidFill>
              </a:defRPr>
            </a:lvl3pPr>
            <a:lvl4pPr marL="1417686" indent="0">
              <a:buNone/>
              <a:defRPr sz="1654">
                <a:solidFill>
                  <a:schemeClr val="tx1">
                    <a:tint val="82000"/>
                  </a:schemeClr>
                </a:solidFill>
              </a:defRPr>
            </a:lvl4pPr>
            <a:lvl5pPr marL="1890248" indent="0">
              <a:buNone/>
              <a:defRPr sz="1654">
                <a:solidFill>
                  <a:schemeClr val="tx1">
                    <a:tint val="82000"/>
                  </a:schemeClr>
                </a:solidFill>
              </a:defRPr>
            </a:lvl5pPr>
            <a:lvl6pPr marL="2362810" indent="0">
              <a:buNone/>
              <a:defRPr sz="1654">
                <a:solidFill>
                  <a:schemeClr val="tx1">
                    <a:tint val="82000"/>
                  </a:schemeClr>
                </a:solidFill>
              </a:defRPr>
            </a:lvl6pPr>
            <a:lvl7pPr marL="2835372" indent="0">
              <a:buNone/>
              <a:defRPr sz="1654">
                <a:solidFill>
                  <a:schemeClr val="tx1">
                    <a:tint val="82000"/>
                  </a:schemeClr>
                </a:solidFill>
              </a:defRPr>
            </a:lvl7pPr>
            <a:lvl8pPr marL="3307933" indent="0">
              <a:buNone/>
              <a:defRPr sz="1654">
                <a:solidFill>
                  <a:schemeClr val="tx1">
                    <a:tint val="82000"/>
                  </a:schemeClr>
                </a:solidFill>
              </a:defRPr>
            </a:lvl8pPr>
            <a:lvl9pPr marL="3780495" indent="0">
              <a:buNone/>
              <a:defRPr sz="1654">
                <a:solidFill>
                  <a:schemeClr val="tx1">
                    <a:tint val="82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ACE8BB66-8E1B-E1C5-9E58-6D57B58A74E9}"/>
              </a:ext>
            </a:extLst>
          </p:cNvPr>
          <p:cNvSpPr>
            <a:spLocks noGrp="1"/>
          </p:cNvSpPr>
          <p:nvPr>
            <p:ph type="dt" sz="half" idx="10"/>
          </p:nvPr>
        </p:nvSpPr>
        <p:spPr/>
        <p:txBody>
          <a:bodyPr/>
          <a:lstStyle/>
          <a:p>
            <a:pPr>
              <a:defRPr/>
            </a:pPr>
            <a:endParaRPr lang="it-IT"/>
          </a:p>
        </p:txBody>
      </p:sp>
      <p:sp>
        <p:nvSpPr>
          <p:cNvPr id="5" name="Segnaposto piè di pagina 4">
            <a:extLst>
              <a:ext uri="{FF2B5EF4-FFF2-40B4-BE49-F238E27FC236}">
                <a16:creationId xmlns:a16="http://schemas.microsoft.com/office/drawing/2014/main" id="{68191AD7-3581-E6CA-CFFA-349E8E20301D}"/>
              </a:ext>
            </a:extLst>
          </p:cNvPr>
          <p:cNvSpPr>
            <a:spLocks noGrp="1"/>
          </p:cNvSpPr>
          <p:nvPr>
            <p:ph type="ftr" sz="quarter" idx="11"/>
          </p:nvPr>
        </p:nvSpPr>
        <p:spPr/>
        <p:txBody>
          <a:bodyPr/>
          <a:lstStyle/>
          <a:p>
            <a:pPr>
              <a:defRPr/>
            </a:pPr>
            <a:endParaRPr lang="it-IT"/>
          </a:p>
        </p:txBody>
      </p:sp>
      <p:sp>
        <p:nvSpPr>
          <p:cNvPr id="6" name="Segnaposto numero diapositiva 5">
            <a:extLst>
              <a:ext uri="{FF2B5EF4-FFF2-40B4-BE49-F238E27FC236}">
                <a16:creationId xmlns:a16="http://schemas.microsoft.com/office/drawing/2014/main" id="{A217A5C1-283A-620B-459C-E87629262A44}"/>
              </a:ext>
            </a:extLst>
          </p:cNvPr>
          <p:cNvSpPr>
            <a:spLocks noGrp="1"/>
          </p:cNvSpPr>
          <p:nvPr>
            <p:ph type="sldNum" sz="quarter" idx="12"/>
          </p:nvPr>
        </p:nvSpPr>
        <p:spPr/>
        <p:txBody>
          <a:bodyPr/>
          <a:lstStyle/>
          <a:p>
            <a:pPr>
              <a:defRPr/>
            </a:pPr>
            <a:fld id="{F3F022CE-7231-4132-886F-131E11A52826}" type="slidenum">
              <a:rPr lang="it-IT" altLang="it-IT" smtClean="0"/>
              <a:pPr>
                <a:defRPr/>
              </a:pPr>
              <a:t>‹N›</a:t>
            </a:fld>
            <a:endParaRPr lang="it-IT" altLang="it-IT"/>
          </a:p>
        </p:txBody>
      </p:sp>
    </p:spTree>
    <p:extLst>
      <p:ext uri="{BB962C8B-B14F-4D97-AF65-F5344CB8AC3E}">
        <p14:creationId xmlns:p14="http://schemas.microsoft.com/office/powerpoint/2010/main" val="41635825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9245E93-79CE-CA65-BEC1-08A40BFAF5C3}"/>
              </a:ext>
            </a:extLst>
          </p:cNvPr>
          <p:cNvSpPr>
            <a:spLocks noGrp="1"/>
          </p:cNvSpPr>
          <p:nvPr>
            <p:ph type="title"/>
          </p:nvPr>
        </p:nvSpPr>
        <p:spPr/>
        <p:txBody>
          <a:bodyPr/>
          <a:lstStyle/>
          <a:p>
            <a:r>
              <a:rPr lang="it-IT"/>
              <a:t>Fare clic per modificare lo stile del titolo dello schema</a:t>
            </a:r>
            <a:endParaRPr lang="en-US"/>
          </a:p>
        </p:txBody>
      </p:sp>
      <p:sp>
        <p:nvSpPr>
          <p:cNvPr id="3" name="Segnaposto contenuto 2">
            <a:extLst>
              <a:ext uri="{FF2B5EF4-FFF2-40B4-BE49-F238E27FC236}">
                <a16:creationId xmlns:a16="http://schemas.microsoft.com/office/drawing/2014/main" id="{0E6B7636-9DC0-355A-7FF1-7AE460E1447B}"/>
              </a:ext>
            </a:extLst>
          </p:cNvPr>
          <p:cNvSpPr>
            <a:spLocks noGrp="1"/>
          </p:cNvSpPr>
          <p:nvPr>
            <p:ph sz="half" idx="1"/>
          </p:nvPr>
        </p:nvSpPr>
        <p:spPr>
          <a:xfrm>
            <a:off x="866358" y="2300203"/>
            <a:ext cx="5355669" cy="5482485"/>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contenuto 3">
            <a:extLst>
              <a:ext uri="{FF2B5EF4-FFF2-40B4-BE49-F238E27FC236}">
                <a16:creationId xmlns:a16="http://schemas.microsoft.com/office/drawing/2014/main" id="{98B8E285-2D5E-B012-EFAB-3EB360FEF562}"/>
              </a:ext>
            </a:extLst>
          </p:cNvPr>
          <p:cNvSpPr>
            <a:spLocks noGrp="1"/>
          </p:cNvSpPr>
          <p:nvPr>
            <p:ph sz="half" idx="2"/>
          </p:nvPr>
        </p:nvSpPr>
        <p:spPr>
          <a:xfrm>
            <a:off x="6379548" y="2300203"/>
            <a:ext cx="5355669" cy="5482485"/>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Segnaposto data 4">
            <a:extLst>
              <a:ext uri="{FF2B5EF4-FFF2-40B4-BE49-F238E27FC236}">
                <a16:creationId xmlns:a16="http://schemas.microsoft.com/office/drawing/2014/main" id="{7C22B90C-AE2F-402F-904C-E6726BD5803A}"/>
              </a:ext>
            </a:extLst>
          </p:cNvPr>
          <p:cNvSpPr>
            <a:spLocks noGrp="1"/>
          </p:cNvSpPr>
          <p:nvPr>
            <p:ph type="dt" sz="half" idx="10"/>
          </p:nvPr>
        </p:nvSpPr>
        <p:spPr/>
        <p:txBody>
          <a:bodyPr/>
          <a:lstStyle/>
          <a:p>
            <a:pPr>
              <a:defRPr/>
            </a:pPr>
            <a:endParaRPr lang="it-IT"/>
          </a:p>
        </p:txBody>
      </p:sp>
      <p:sp>
        <p:nvSpPr>
          <p:cNvPr id="6" name="Segnaposto piè di pagina 5">
            <a:extLst>
              <a:ext uri="{FF2B5EF4-FFF2-40B4-BE49-F238E27FC236}">
                <a16:creationId xmlns:a16="http://schemas.microsoft.com/office/drawing/2014/main" id="{80268E40-3CAC-262C-B688-15182D6E04FB}"/>
              </a:ext>
            </a:extLst>
          </p:cNvPr>
          <p:cNvSpPr>
            <a:spLocks noGrp="1"/>
          </p:cNvSpPr>
          <p:nvPr>
            <p:ph type="ftr" sz="quarter" idx="11"/>
          </p:nvPr>
        </p:nvSpPr>
        <p:spPr/>
        <p:txBody>
          <a:bodyPr/>
          <a:lstStyle/>
          <a:p>
            <a:pPr>
              <a:defRPr/>
            </a:pPr>
            <a:endParaRPr lang="it-IT"/>
          </a:p>
        </p:txBody>
      </p:sp>
      <p:sp>
        <p:nvSpPr>
          <p:cNvPr id="7" name="Segnaposto numero diapositiva 6">
            <a:extLst>
              <a:ext uri="{FF2B5EF4-FFF2-40B4-BE49-F238E27FC236}">
                <a16:creationId xmlns:a16="http://schemas.microsoft.com/office/drawing/2014/main" id="{A6772467-E377-48BF-ACE1-3BC376CB11EC}"/>
              </a:ext>
            </a:extLst>
          </p:cNvPr>
          <p:cNvSpPr>
            <a:spLocks noGrp="1"/>
          </p:cNvSpPr>
          <p:nvPr>
            <p:ph type="sldNum" sz="quarter" idx="12"/>
          </p:nvPr>
        </p:nvSpPr>
        <p:spPr/>
        <p:txBody>
          <a:bodyPr/>
          <a:lstStyle/>
          <a:p>
            <a:pPr>
              <a:defRPr/>
            </a:pPr>
            <a:fld id="{F3F022CE-7231-4132-886F-131E11A52826}" type="slidenum">
              <a:rPr lang="it-IT" altLang="it-IT" smtClean="0"/>
              <a:pPr>
                <a:defRPr/>
              </a:pPr>
              <a:t>‹N›</a:t>
            </a:fld>
            <a:endParaRPr lang="it-IT" altLang="it-IT"/>
          </a:p>
        </p:txBody>
      </p:sp>
    </p:spTree>
    <p:extLst>
      <p:ext uri="{BB962C8B-B14F-4D97-AF65-F5344CB8AC3E}">
        <p14:creationId xmlns:p14="http://schemas.microsoft.com/office/powerpoint/2010/main" val="1637482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4A60104-E42D-BD1D-0AED-4473B4028579}"/>
              </a:ext>
            </a:extLst>
          </p:cNvPr>
          <p:cNvSpPr>
            <a:spLocks noGrp="1"/>
          </p:cNvSpPr>
          <p:nvPr>
            <p:ph type="title"/>
          </p:nvPr>
        </p:nvSpPr>
        <p:spPr>
          <a:xfrm>
            <a:off x="868000" y="460041"/>
            <a:ext cx="10868858" cy="1670148"/>
          </a:xfrm>
        </p:spPr>
        <p:txBody>
          <a:bodyPr/>
          <a:lstStyle/>
          <a:p>
            <a:r>
              <a:rPr lang="it-IT"/>
              <a:t>Fare clic per modificare lo stile del titolo dello schema</a:t>
            </a:r>
            <a:endParaRPr lang="en-US"/>
          </a:p>
        </p:txBody>
      </p:sp>
      <p:sp>
        <p:nvSpPr>
          <p:cNvPr id="3" name="Segnaposto testo 2">
            <a:extLst>
              <a:ext uri="{FF2B5EF4-FFF2-40B4-BE49-F238E27FC236}">
                <a16:creationId xmlns:a16="http://schemas.microsoft.com/office/drawing/2014/main" id="{CD4B8DE3-6FA8-7569-412B-AF23B1C604CE}"/>
              </a:ext>
            </a:extLst>
          </p:cNvPr>
          <p:cNvSpPr>
            <a:spLocks noGrp="1"/>
          </p:cNvSpPr>
          <p:nvPr>
            <p:ph type="body" idx="1"/>
          </p:nvPr>
        </p:nvSpPr>
        <p:spPr>
          <a:xfrm>
            <a:off x="868000" y="2118188"/>
            <a:ext cx="5331056" cy="1038091"/>
          </a:xfrm>
        </p:spPr>
        <p:txBody>
          <a:bodyPr anchor="b"/>
          <a:lstStyle>
            <a:lvl1pPr marL="0" indent="0">
              <a:buNone/>
              <a:defRPr sz="2481" b="1"/>
            </a:lvl1pPr>
            <a:lvl2pPr marL="472562" indent="0">
              <a:buNone/>
              <a:defRPr sz="2067" b="1"/>
            </a:lvl2pPr>
            <a:lvl3pPr marL="945124" indent="0">
              <a:buNone/>
              <a:defRPr sz="1860" b="1"/>
            </a:lvl3pPr>
            <a:lvl4pPr marL="1417686" indent="0">
              <a:buNone/>
              <a:defRPr sz="1654" b="1"/>
            </a:lvl4pPr>
            <a:lvl5pPr marL="1890248" indent="0">
              <a:buNone/>
              <a:defRPr sz="1654" b="1"/>
            </a:lvl5pPr>
            <a:lvl6pPr marL="2362810" indent="0">
              <a:buNone/>
              <a:defRPr sz="1654" b="1"/>
            </a:lvl6pPr>
            <a:lvl7pPr marL="2835372" indent="0">
              <a:buNone/>
              <a:defRPr sz="1654" b="1"/>
            </a:lvl7pPr>
            <a:lvl8pPr marL="3307933" indent="0">
              <a:buNone/>
              <a:defRPr sz="1654" b="1"/>
            </a:lvl8pPr>
            <a:lvl9pPr marL="3780495" indent="0">
              <a:buNone/>
              <a:defRPr sz="1654"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FDFCE9DC-A6ED-34B4-09E3-A58B6E2F72D2}"/>
              </a:ext>
            </a:extLst>
          </p:cNvPr>
          <p:cNvSpPr>
            <a:spLocks noGrp="1"/>
          </p:cNvSpPr>
          <p:nvPr>
            <p:ph sz="half" idx="2"/>
          </p:nvPr>
        </p:nvSpPr>
        <p:spPr>
          <a:xfrm>
            <a:off x="868000" y="3156278"/>
            <a:ext cx="5331056" cy="4642411"/>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Segnaposto testo 4">
            <a:extLst>
              <a:ext uri="{FF2B5EF4-FFF2-40B4-BE49-F238E27FC236}">
                <a16:creationId xmlns:a16="http://schemas.microsoft.com/office/drawing/2014/main" id="{2FE90EC4-275D-7275-A69F-C4A8AD4CCFEB}"/>
              </a:ext>
            </a:extLst>
          </p:cNvPr>
          <p:cNvSpPr>
            <a:spLocks noGrp="1"/>
          </p:cNvSpPr>
          <p:nvPr>
            <p:ph type="body" sz="quarter" idx="3"/>
          </p:nvPr>
        </p:nvSpPr>
        <p:spPr>
          <a:xfrm>
            <a:off x="6379547" y="2118188"/>
            <a:ext cx="5357311" cy="1038091"/>
          </a:xfrm>
        </p:spPr>
        <p:txBody>
          <a:bodyPr anchor="b"/>
          <a:lstStyle>
            <a:lvl1pPr marL="0" indent="0">
              <a:buNone/>
              <a:defRPr sz="2481" b="1"/>
            </a:lvl1pPr>
            <a:lvl2pPr marL="472562" indent="0">
              <a:buNone/>
              <a:defRPr sz="2067" b="1"/>
            </a:lvl2pPr>
            <a:lvl3pPr marL="945124" indent="0">
              <a:buNone/>
              <a:defRPr sz="1860" b="1"/>
            </a:lvl3pPr>
            <a:lvl4pPr marL="1417686" indent="0">
              <a:buNone/>
              <a:defRPr sz="1654" b="1"/>
            </a:lvl4pPr>
            <a:lvl5pPr marL="1890248" indent="0">
              <a:buNone/>
              <a:defRPr sz="1654" b="1"/>
            </a:lvl5pPr>
            <a:lvl6pPr marL="2362810" indent="0">
              <a:buNone/>
              <a:defRPr sz="1654" b="1"/>
            </a:lvl6pPr>
            <a:lvl7pPr marL="2835372" indent="0">
              <a:buNone/>
              <a:defRPr sz="1654" b="1"/>
            </a:lvl7pPr>
            <a:lvl8pPr marL="3307933" indent="0">
              <a:buNone/>
              <a:defRPr sz="1654" b="1"/>
            </a:lvl8pPr>
            <a:lvl9pPr marL="3780495" indent="0">
              <a:buNone/>
              <a:defRPr sz="1654"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457A2692-11B5-FFEA-1B47-3738FAB0E3E6}"/>
              </a:ext>
            </a:extLst>
          </p:cNvPr>
          <p:cNvSpPr>
            <a:spLocks noGrp="1"/>
          </p:cNvSpPr>
          <p:nvPr>
            <p:ph sz="quarter" idx="4"/>
          </p:nvPr>
        </p:nvSpPr>
        <p:spPr>
          <a:xfrm>
            <a:off x="6379547" y="3156278"/>
            <a:ext cx="5357311" cy="4642411"/>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7" name="Segnaposto data 6">
            <a:extLst>
              <a:ext uri="{FF2B5EF4-FFF2-40B4-BE49-F238E27FC236}">
                <a16:creationId xmlns:a16="http://schemas.microsoft.com/office/drawing/2014/main" id="{A1968325-C067-BFF9-3EEE-482C46278B20}"/>
              </a:ext>
            </a:extLst>
          </p:cNvPr>
          <p:cNvSpPr>
            <a:spLocks noGrp="1"/>
          </p:cNvSpPr>
          <p:nvPr>
            <p:ph type="dt" sz="half" idx="10"/>
          </p:nvPr>
        </p:nvSpPr>
        <p:spPr/>
        <p:txBody>
          <a:bodyPr/>
          <a:lstStyle/>
          <a:p>
            <a:pPr>
              <a:defRPr/>
            </a:pPr>
            <a:endParaRPr lang="it-IT"/>
          </a:p>
        </p:txBody>
      </p:sp>
      <p:sp>
        <p:nvSpPr>
          <p:cNvPr id="8" name="Segnaposto piè di pagina 7">
            <a:extLst>
              <a:ext uri="{FF2B5EF4-FFF2-40B4-BE49-F238E27FC236}">
                <a16:creationId xmlns:a16="http://schemas.microsoft.com/office/drawing/2014/main" id="{895C2DCD-A98C-172A-2FF7-F47265F7104F}"/>
              </a:ext>
            </a:extLst>
          </p:cNvPr>
          <p:cNvSpPr>
            <a:spLocks noGrp="1"/>
          </p:cNvSpPr>
          <p:nvPr>
            <p:ph type="ftr" sz="quarter" idx="11"/>
          </p:nvPr>
        </p:nvSpPr>
        <p:spPr/>
        <p:txBody>
          <a:bodyPr/>
          <a:lstStyle/>
          <a:p>
            <a:pPr>
              <a:defRPr/>
            </a:pPr>
            <a:endParaRPr lang="it-IT"/>
          </a:p>
        </p:txBody>
      </p:sp>
      <p:sp>
        <p:nvSpPr>
          <p:cNvPr id="9" name="Segnaposto numero diapositiva 8">
            <a:extLst>
              <a:ext uri="{FF2B5EF4-FFF2-40B4-BE49-F238E27FC236}">
                <a16:creationId xmlns:a16="http://schemas.microsoft.com/office/drawing/2014/main" id="{56D1A136-3E70-52ED-CA87-0F26E969FB85}"/>
              </a:ext>
            </a:extLst>
          </p:cNvPr>
          <p:cNvSpPr>
            <a:spLocks noGrp="1"/>
          </p:cNvSpPr>
          <p:nvPr>
            <p:ph type="sldNum" sz="quarter" idx="12"/>
          </p:nvPr>
        </p:nvSpPr>
        <p:spPr/>
        <p:txBody>
          <a:bodyPr/>
          <a:lstStyle/>
          <a:p>
            <a:pPr>
              <a:defRPr/>
            </a:pPr>
            <a:fld id="{F3F022CE-7231-4132-886F-131E11A52826}" type="slidenum">
              <a:rPr lang="it-IT" altLang="it-IT" smtClean="0"/>
              <a:pPr>
                <a:defRPr/>
              </a:pPr>
              <a:t>‹N›</a:t>
            </a:fld>
            <a:endParaRPr lang="it-IT" altLang="it-IT"/>
          </a:p>
        </p:txBody>
      </p:sp>
    </p:spTree>
    <p:extLst>
      <p:ext uri="{BB962C8B-B14F-4D97-AF65-F5344CB8AC3E}">
        <p14:creationId xmlns:p14="http://schemas.microsoft.com/office/powerpoint/2010/main" val="30132545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EF04501-1DA4-1695-E62A-92F9EC009827}"/>
              </a:ext>
            </a:extLst>
          </p:cNvPr>
          <p:cNvSpPr>
            <a:spLocks noGrp="1"/>
          </p:cNvSpPr>
          <p:nvPr>
            <p:ph type="title"/>
          </p:nvPr>
        </p:nvSpPr>
        <p:spPr/>
        <p:txBody>
          <a:bodyPr/>
          <a:lstStyle/>
          <a:p>
            <a:r>
              <a:rPr lang="it-IT"/>
              <a:t>Fare clic per modificare lo stile del titolo dello schema</a:t>
            </a:r>
            <a:endParaRPr lang="en-US"/>
          </a:p>
        </p:txBody>
      </p:sp>
      <p:sp>
        <p:nvSpPr>
          <p:cNvPr id="3" name="Segnaposto data 2">
            <a:extLst>
              <a:ext uri="{FF2B5EF4-FFF2-40B4-BE49-F238E27FC236}">
                <a16:creationId xmlns:a16="http://schemas.microsoft.com/office/drawing/2014/main" id="{EE5BC77C-1277-5FAF-1397-201B5D32907D}"/>
              </a:ext>
            </a:extLst>
          </p:cNvPr>
          <p:cNvSpPr>
            <a:spLocks noGrp="1"/>
          </p:cNvSpPr>
          <p:nvPr>
            <p:ph type="dt" sz="half" idx="10"/>
          </p:nvPr>
        </p:nvSpPr>
        <p:spPr/>
        <p:txBody>
          <a:bodyPr/>
          <a:lstStyle/>
          <a:p>
            <a:pPr>
              <a:defRPr/>
            </a:pPr>
            <a:endParaRPr lang="it-IT"/>
          </a:p>
        </p:txBody>
      </p:sp>
      <p:sp>
        <p:nvSpPr>
          <p:cNvPr id="4" name="Segnaposto piè di pagina 3">
            <a:extLst>
              <a:ext uri="{FF2B5EF4-FFF2-40B4-BE49-F238E27FC236}">
                <a16:creationId xmlns:a16="http://schemas.microsoft.com/office/drawing/2014/main" id="{51D69AB5-E172-8BE3-A324-AC4D8DA48DEF}"/>
              </a:ext>
            </a:extLst>
          </p:cNvPr>
          <p:cNvSpPr>
            <a:spLocks noGrp="1"/>
          </p:cNvSpPr>
          <p:nvPr>
            <p:ph type="ftr" sz="quarter" idx="11"/>
          </p:nvPr>
        </p:nvSpPr>
        <p:spPr/>
        <p:txBody>
          <a:bodyPr/>
          <a:lstStyle/>
          <a:p>
            <a:pPr>
              <a:defRPr/>
            </a:pPr>
            <a:endParaRPr lang="it-IT"/>
          </a:p>
        </p:txBody>
      </p:sp>
      <p:sp>
        <p:nvSpPr>
          <p:cNvPr id="5" name="Segnaposto numero diapositiva 4">
            <a:extLst>
              <a:ext uri="{FF2B5EF4-FFF2-40B4-BE49-F238E27FC236}">
                <a16:creationId xmlns:a16="http://schemas.microsoft.com/office/drawing/2014/main" id="{387C13B0-A3A3-869F-4FAC-730271D36A5D}"/>
              </a:ext>
            </a:extLst>
          </p:cNvPr>
          <p:cNvSpPr>
            <a:spLocks noGrp="1"/>
          </p:cNvSpPr>
          <p:nvPr>
            <p:ph type="sldNum" sz="quarter" idx="12"/>
          </p:nvPr>
        </p:nvSpPr>
        <p:spPr/>
        <p:txBody>
          <a:bodyPr/>
          <a:lstStyle/>
          <a:p>
            <a:pPr>
              <a:defRPr/>
            </a:pPr>
            <a:fld id="{F3F022CE-7231-4132-886F-131E11A52826}" type="slidenum">
              <a:rPr lang="it-IT" altLang="it-IT" smtClean="0"/>
              <a:pPr>
                <a:defRPr/>
              </a:pPr>
              <a:t>‹N›</a:t>
            </a:fld>
            <a:endParaRPr lang="it-IT" altLang="it-IT"/>
          </a:p>
        </p:txBody>
      </p:sp>
    </p:spTree>
    <p:extLst>
      <p:ext uri="{BB962C8B-B14F-4D97-AF65-F5344CB8AC3E}">
        <p14:creationId xmlns:p14="http://schemas.microsoft.com/office/powerpoint/2010/main" val="28882060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66600EA3-5ECE-9880-5D46-EDBC1E8BBF20}"/>
              </a:ext>
            </a:extLst>
          </p:cNvPr>
          <p:cNvSpPr>
            <a:spLocks noGrp="1"/>
          </p:cNvSpPr>
          <p:nvPr>
            <p:ph type="dt" sz="half" idx="10"/>
          </p:nvPr>
        </p:nvSpPr>
        <p:spPr/>
        <p:txBody>
          <a:bodyPr/>
          <a:lstStyle/>
          <a:p>
            <a:pPr>
              <a:defRPr/>
            </a:pPr>
            <a:endParaRPr lang="it-IT"/>
          </a:p>
        </p:txBody>
      </p:sp>
      <p:sp>
        <p:nvSpPr>
          <p:cNvPr id="3" name="Segnaposto piè di pagina 2">
            <a:extLst>
              <a:ext uri="{FF2B5EF4-FFF2-40B4-BE49-F238E27FC236}">
                <a16:creationId xmlns:a16="http://schemas.microsoft.com/office/drawing/2014/main" id="{5DE6DBDE-0354-0FB0-D7D4-9C8583733A4C}"/>
              </a:ext>
            </a:extLst>
          </p:cNvPr>
          <p:cNvSpPr>
            <a:spLocks noGrp="1"/>
          </p:cNvSpPr>
          <p:nvPr>
            <p:ph type="ftr" sz="quarter" idx="11"/>
          </p:nvPr>
        </p:nvSpPr>
        <p:spPr/>
        <p:txBody>
          <a:bodyPr/>
          <a:lstStyle/>
          <a:p>
            <a:pPr>
              <a:defRPr/>
            </a:pPr>
            <a:endParaRPr lang="it-IT"/>
          </a:p>
        </p:txBody>
      </p:sp>
      <p:sp>
        <p:nvSpPr>
          <p:cNvPr id="4" name="Segnaposto numero diapositiva 3">
            <a:extLst>
              <a:ext uri="{FF2B5EF4-FFF2-40B4-BE49-F238E27FC236}">
                <a16:creationId xmlns:a16="http://schemas.microsoft.com/office/drawing/2014/main" id="{9682CD80-8E45-2A5C-A685-689DFFE9219A}"/>
              </a:ext>
            </a:extLst>
          </p:cNvPr>
          <p:cNvSpPr>
            <a:spLocks noGrp="1"/>
          </p:cNvSpPr>
          <p:nvPr>
            <p:ph type="sldNum" sz="quarter" idx="12"/>
          </p:nvPr>
        </p:nvSpPr>
        <p:spPr/>
        <p:txBody>
          <a:bodyPr/>
          <a:lstStyle/>
          <a:p>
            <a:pPr>
              <a:defRPr/>
            </a:pPr>
            <a:fld id="{F3F022CE-7231-4132-886F-131E11A52826}" type="slidenum">
              <a:rPr lang="it-IT" altLang="it-IT" smtClean="0"/>
              <a:pPr>
                <a:defRPr/>
              </a:pPr>
              <a:t>‹N›</a:t>
            </a:fld>
            <a:endParaRPr lang="it-IT" altLang="it-IT"/>
          </a:p>
        </p:txBody>
      </p:sp>
    </p:spTree>
    <p:extLst>
      <p:ext uri="{BB962C8B-B14F-4D97-AF65-F5344CB8AC3E}">
        <p14:creationId xmlns:p14="http://schemas.microsoft.com/office/powerpoint/2010/main" val="7091574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1476BF6-0803-E622-FD97-AF7ABFDD8EFA}"/>
              </a:ext>
            </a:extLst>
          </p:cNvPr>
          <p:cNvSpPr>
            <a:spLocks noGrp="1"/>
          </p:cNvSpPr>
          <p:nvPr>
            <p:ph type="title"/>
          </p:nvPr>
        </p:nvSpPr>
        <p:spPr>
          <a:xfrm>
            <a:off x="868000" y="576051"/>
            <a:ext cx="4064336" cy="2016178"/>
          </a:xfrm>
        </p:spPr>
        <p:txBody>
          <a:bodyPr anchor="b"/>
          <a:lstStyle>
            <a:lvl1pPr>
              <a:defRPr sz="3308"/>
            </a:lvl1pPr>
          </a:lstStyle>
          <a:p>
            <a:r>
              <a:rPr lang="it-IT"/>
              <a:t>Fare clic per modificare lo stile del titolo dello schema</a:t>
            </a:r>
            <a:endParaRPr lang="en-US"/>
          </a:p>
        </p:txBody>
      </p:sp>
      <p:sp>
        <p:nvSpPr>
          <p:cNvPr id="3" name="Segnaposto contenuto 2">
            <a:extLst>
              <a:ext uri="{FF2B5EF4-FFF2-40B4-BE49-F238E27FC236}">
                <a16:creationId xmlns:a16="http://schemas.microsoft.com/office/drawing/2014/main" id="{72209107-E660-E485-6CC5-5E17B8BCD530}"/>
              </a:ext>
            </a:extLst>
          </p:cNvPr>
          <p:cNvSpPr>
            <a:spLocks noGrp="1"/>
          </p:cNvSpPr>
          <p:nvPr>
            <p:ph idx="1"/>
          </p:nvPr>
        </p:nvSpPr>
        <p:spPr>
          <a:xfrm>
            <a:off x="5357311" y="1244111"/>
            <a:ext cx="6379547" cy="6140542"/>
          </a:xfrm>
        </p:spPr>
        <p:txBody>
          <a:bodyPr/>
          <a:lstStyle>
            <a:lvl1pPr>
              <a:defRPr sz="3308"/>
            </a:lvl1pPr>
            <a:lvl2pPr>
              <a:defRPr sz="2894"/>
            </a:lvl2pPr>
            <a:lvl3pPr>
              <a:defRPr sz="2481"/>
            </a:lvl3pPr>
            <a:lvl4pPr>
              <a:defRPr sz="2067"/>
            </a:lvl4pPr>
            <a:lvl5pPr>
              <a:defRPr sz="2067"/>
            </a:lvl5pPr>
            <a:lvl6pPr>
              <a:defRPr sz="2067"/>
            </a:lvl6pPr>
            <a:lvl7pPr>
              <a:defRPr sz="2067"/>
            </a:lvl7pPr>
            <a:lvl8pPr>
              <a:defRPr sz="2067"/>
            </a:lvl8pPr>
            <a:lvl9pPr>
              <a:defRPr sz="2067"/>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testo 3">
            <a:extLst>
              <a:ext uri="{FF2B5EF4-FFF2-40B4-BE49-F238E27FC236}">
                <a16:creationId xmlns:a16="http://schemas.microsoft.com/office/drawing/2014/main" id="{917BDDCE-ED39-02F1-E54C-A73FB55FDBEB}"/>
              </a:ext>
            </a:extLst>
          </p:cNvPr>
          <p:cNvSpPr>
            <a:spLocks noGrp="1"/>
          </p:cNvSpPr>
          <p:nvPr>
            <p:ph type="body" sz="half" idx="2"/>
          </p:nvPr>
        </p:nvSpPr>
        <p:spPr>
          <a:xfrm>
            <a:off x="868000" y="2592229"/>
            <a:ext cx="4064336" cy="4802425"/>
          </a:xfrm>
        </p:spPr>
        <p:txBody>
          <a:bodyPr/>
          <a:lstStyle>
            <a:lvl1pPr marL="0" indent="0">
              <a:buNone/>
              <a:defRPr sz="1654"/>
            </a:lvl1pPr>
            <a:lvl2pPr marL="472562" indent="0">
              <a:buNone/>
              <a:defRPr sz="1447"/>
            </a:lvl2pPr>
            <a:lvl3pPr marL="945124" indent="0">
              <a:buNone/>
              <a:defRPr sz="1240"/>
            </a:lvl3pPr>
            <a:lvl4pPr marL="1417686" indent="0">
              <a:buNone/>
              <a:defRPr sz="1034"/>
            </a:lvl4pPr>
            <a:lvl5pPr marL="1890248" indent="0">
              <a:buNone/>
              <a:defRPr sz="1034"/>
            </a:lvl5pPr>
            <a:lvl6pPr marL="2362810" indent="0">
              <a:buNone/>
              <a:defRPr sz="1034"/>
            </a:lvl6pPr>
            <a:lvl7pPr marL="2835372" indent="0">
              <a:buNone/>
              <a:defRPr sz="1034"/>
            </a:lvl7pPr>
            <a:lvl8pPr marL="3307933" indent="0">
              <a:buNone/>
              <a:defRPr sz="1034"/>
            </a:lvl8pPr>
            <a:lvl9pPr marL="3780495" indent="0">
              <a:buNone/>
              <a:defRPr sz="1034"/>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404024DF-DFDD-F137-A93C-387407C91D3B}"/>
              </a:ext>
            </a:extLst>
          </p:cNvPr>
          <p:cNvSpPr>
            <a:spLocks noGrp="1"/>
          </p:cNvSpPr>
          <p:nvPr>
            <p:ph type="dt" sz="half" idx="10"/>
          </p:nvPr>
        </p:nvSpPr>
        <p:spPr/>
        <p:txBody>
          <a:bodyPr/>
          <a:lstStyle/>
          <a:p>
            <a:pPr>
              <a:defRPr/>
            </a:pPr>
            <a:endParaRPr lang="it-IT"/>
          </a:p>
        </p:txBody>
      </p:sp>
      <p:sp>
        <p:nvSpPr>
          <p:cNvPr id="6" name="Segnaposto piè di pagina 5">
            <a:extLst>
              <a:ext uri="{FF2B5EF4-FFF2-40B4-BE49-F238E27FC236}">
                <a16:creationId xmlns:a16="http://schemas.microsoft.com/office/drawing/2014/main" id="{30BBB9D0-D0D2-56AB-ACC4-B6F77160A097}"/>
              </a:ext>
            </a:extLst>
          </p:cNvPr>
          <p:cNvSpPr>
            <a:spLocks noGrp="1"/>
          </p:cNvSpPr>
          <p:nvPr>
            <p:ph type="ftr" sz="quarter" idx="11"/>
          </p:nvPr>
        </p:nvSpPr>
        <p:spPr/>
        <p:txBody>
          <a:bodyPr/>
          <a:lstStyle/>
          <a:p>
            <a:pPr>
              <a:defRPr/>
            </a:pPr>
            <a:endParaRPr lang="it-IT"/>
          </a:p>
        </p:txBody>
      </p:sp>
      <p:sp>
        <p:nvSpPr>
          <p:cNvPr id="7" name="Segnaposto numero diapositiva 6">
            <a:extLst>
              <a:ext uri="{FF2B5EF4-FFF2-40B4-BE49-F238E27FC236}">
                <a16:creationId xmlns:a16="http://schemas.microsoft.com/office/drawing/2014/main" id="{F9031987-532F-6319-8A64-A98E7951A393}"/>
              </a:ext>
            </a:extLst>
          </p:cNvPr>
          <p:cNvSpPr>
            <a:spLocks noGrp="1"/>
          </p:cNvSpPr>
          <p:nvPr>
            <p:ph type="sldNum" sz="quarter" idx="12"/>
          </p:nvPr>
        </p:nvSpPr>
        <p:spPr/>
        <p:txBody>
          <a:bodyPr/>
          <a:lstStyle/>
          <a:p>
            <a:pPr>
              <a:defRPr/>
            </a:pPr>
            <a:fld id="{F3F022CE-7231-4132-886F-131E11A52826}" type="slidenum">
              <a:rPr lang="it-IT" altLang="it-IT" smtClean="0"/>
              <a:pPr>
                <a:defRPr/>
              </a:pPr>
              <a:t>‹N›</a:t>
            </a:fld>
            <a:endParaRPr lang="it-IT" altLang="it-IT"/>
          </a:p>
        </p:txBody>
      </p:sp>
    </p:spTree>
    <p:extLst>
      <p:ext uri="{BB962C8B-B14F-4D97-AF65-F5344CB8AC3E}">
        <p14:creationId xmlns:p14="http://schemas.microsoft.com/office/powerpoint/2010/main" val="6773585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F5ABE6B-A04F-4CF0-768A-EAAC710A9A51}"/>
              </a:ext>
            </a:extLst>
          </p:cNvPr>
          <p:cNvSpPr>
            <a:spLocks noGrp="1"/>
          </p:cNvSpPr>
          <p:nvPr>
            <p:ph type="title"/>
          </p:nvPr>
        </p:nvSpPr>
        <p:spPr>
          <a:xfrm>
            <a:off x="868000" y="576051"/>
            <a:ext cx="4064336" cy="2016178"/>
          </a:xfrm>
        </p:spPr>
        <p:txBody>
          <a:bodyPr anchor="b"/>
          <a:lstStyle>
            <a:lvl1pPr>
              <a:defRPr sz="3308"/>
            </a:lvl1pPr>
          </a:lstStyle>
          <a:p>
            <a:r>
              <a:rPr lang="it-IT"/>
              <a:t>Fare clic per modificare lo stile del titolo dello schema</a:t>
            </a:r>
            <a:endParaRPr lang="en-US"/>
          </a:p>
        </p:txBody>
      </p:sp>
      <p:sp>
        <p:nvSpPr>
          <p:cNvPr id="3" name="Segnaposto immagine 2">
            <a:extLst>
              <a:ext uri="{FF2B5EF4-FFF2-40B4-BE49-F238E27FC236}">
                <a16:creationId xmlns:a16="http://schemas.microsoft.com/office/drawing/2014/main" id="{9E2342C6-46B7-965D-F323-8B7B443E635F}"/>
              </a:ext>
            </a:extLst>
          </p:cNvPr>
          <p:cNvSpPr>
            <a:spLocks noGrp="1"/>
          </p:cNvSpPr>
          <p:nvPr>
            <p:ph type="pic" idx="1"/>
          </p:nvPr>
        </p:nvSpPr>
        <p:spPr>
          <a:xfrm>
            <a:off x="5357311" y="1244111"/>
            <a:ext cx="6379547" cy="6140542"/>
          </a:xfrm>
        </p:spPr>
        <p:txBody>
          <a:bodyPr/>
          <a:lstStyle>
            <a:lvl1pPr marL="0" indent="0">
              <a:buNone/>
              <a:defRPr sz="3308"/>
            </a:lvl1pPr>
            <a:lvl2pPr marL="472562" indent="0">
              <a:buNone/>
              <a:defRPr sz="2894"/>
            </a:lvl2pPr>
            <a:lvl3pPr marL="945124" indent="0">
              <a:buNone/>
              <a:defRPr sz="2481"/>
            </a:lvl3pPr>
            <a:lvl4pPr marL="1417686" indent="0">
              <a:buNone/>
              <a:defRPr sz="2067"/>
            </a:lvl4pPr>
            <a:lvl5pPr marL="1890248" indent="0">
              <a:buNone/>
              <a:defRPr sz="2067"/>
            </a:lvl5pPr>
            <a:lvl6pPr marL="2362810" indent="0">
              <a:buNone/>
              <a:defRPr sz="2067"/>
            </a:lvl6pPr>
            <a:lvl7pPr marL="2835372" indent="0">
              <a:buNone/>
              <a:defRPr sz="2067"/>
            </a:lvl7pPr>
            <a:lvl8pPr marL="3307933" indent="0">
              <a:buNone/>
              <a:defRPr sz="2067"/>
            </a:lvl8pPr>
            <a:lvl9pPr marL="3780495" indent="0">
              <a:buNone/>
              <a:defRPr sz="2067"/>
            </a:lvl9pPr>
          </a:lstStyle>
          <a:p>
            <a:endParaRPr lang="en-US"/>
          </a:p>
        </p:txBody>
      </p:sp>
      <p:sp>
        <p:nvSpPr>
          <p:cNvPr id="4" name="Segnaposto testo 3">
            <a:extLst>
              <a:ext uri="{FF2B5EF4-FFF2-40B4-BE49-F238E27FC236}">
                <a16:creationId xmlns:a16="http://schemas.microsoft.com/office/drawing/2014/main" id="{241662C2-A176-93BF-4BA0-A3AB11633A4C}"/>
              </a:ext>
            </a:extLst>
          </p:cNvPr>
          <p:cNvSpPr>
            <a:spLocks noGrp="1"/>
          </p:cNvSpPr>
          <p:nvPr>
            <p:ph type="body" sz="half" idx="2"/>
          </p:nvPr>
        </p:nvSpPr>
        <p:spPr>
          <a:xfrm>
            <a:off x="868000" y="2592229"/>
            <a:ext cx="4064336" cy="4802425"/>
          </a:xfrm>
        </p:spPr>
        <p:txBody>
          <a:bodyPr/>
          <a:lstStyle>
            <a:lvl1pPr marL="0" indent="0">
              <a:buNone/>
              <a:defRPr sz="1654"/>
            </a:lvl1pPr>
            <a:lvl2pPr marL="472562" indent="0">
              <a:buNone/>
              <a:defRPr sz="1447"/>
            </a:lvl2pPr>
            <a:lvl3pPr marL="945124" indent="0">
              <a:buNone/>
              <a:defRPr sz="1240"/>
            </a:lvl3pPr>
            <a:lvl4pPr marL="1417686" indent="0">
              <a:buNone/>
              <a:defRPr sz="1034"/>
            </a:lvl4pPr>
            <a:lvl5pPr marL="1890248" indent="0">
              <a:buNone/>
              <a:defRPr sz="1034"/>
            </a:lvl5pPr>
            <a:lvl6pPr marL="2362810" indent="0">
              <a:buNone/>
              <a:defRPr sz="1034"/>
            </a:lvl6pPr>
            <a:lvl7pPr marL="2835372" indent="0">
              <a:buNone/>
              <a:defRPr sz="1034"/>
            </a:lvl7pPr>
            <a:lvl8pPr marL="3307933" indent="0">
              <a:buNone/>
              <a:defRPr sz="1034"/>
            </a:lvl8pPr>
            <a:lvl9pPr marL="3780495" indent="0">
              <a:buNone/>
              <a:defRPr sz="1034"/>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054617DA-E495-C7BE-3D61-B6F96F91AFCD}"/>
              </a:ext>
            </a:extLst>
          </p:cNvPr>
          <p:cNvSpPr>
            <a:spLocks noGrp="1"/>
          </p:cNvSpPr>
          <p:nvPr>
            <p:ph type="dt" sz="half" idx="10"/>
          </p:nvPr>
        </p:nvSpPr>
        <p:spPr/>
        <p:txBody>
          <a:bodyPr/>
          <a:lstStyle/>
          <a:p>
            <a:pPr>
              <a:defRPr/>
            </a:pPr>
            <a:endParaRPr lang="it-IT"/>
          </a:p>
        </p:txBody>
      </p:sp>
      <p:sp>
        <p:nvSpPr>
          <p:cNvPr id="6" name="Segnaposto piè di pagina 5">
            <a:extLst>
              <a:ext uri="{FF2B5EF4-FFF2-40B4-BE49-F238E27FC236}">
                <a16:creationId xmlns:a16="http://schemas.microsoft.com/office/drawing/2014/main" id="{9F3E3145-DCB5-96D9-AE76-BAA3CAF477E3}"/>
              </a:ext>
            </a:extLst>
          </p:cNvPr>
          <p:cNvSpPr>
            <a:spLocks noGrp="1"/>
          </p:cNvSpPr>
          <p:nvPr>
            <p:ph type="ftr" sz="quarter" idx="11"/>
          </p:nvPr>
        </p:nvSpPr>
        <p:spPr/>
        <p:txBody>
          <a:bodyPr/>
          <a:lstStyle/>
          <a:p>
            <a:pPr>
              <a:defRPr/>
            </a:pPr>
            <a:endParaRPr lang="it-IT"/>
          </a:p>
        </p:txBody>
      </p:sp>
      <p:sp>
        <p:nvSpPr>
          <p:cNvPr id="7" name="Segnaposto numero diapositiva 6">
            <a:extLst>
              <a:ext uri="{FF2B5EF4-FFF2-40B4-BE49-F238E27FC236}">
                <a16:creationId xmlns:a16="http://schemas.microsoft.com/office/drawing/2014/main" id="{CE106126-C45C-9AB0-4E76-09BA2D691785}"/>
              </a:ext>
            </a:extLst>
          </p:cNvPr>
          <p:cNvSpPr>
            <a:spLocks noGrp="1"/>
          </p:cNvSpPr>
          <p:nvPr>
            <p:ph type="sldNum" sz="quarter" idx="12"/>
          </p:nvPr>
        </p:nvSpPr>
        <p:spPr/>
        <p:txBody>
          <a:bodyPr/>
          <a:lstStyle/>
          <a:p>
            <a:pPr>
              <a:defRPr/>
            </a:pPr>
            <a:fld id="{F3F022CE-7231-4132-886F-131E11A52826}" type="slidenum">
              <a:rPr lang="it-IT" altLang="it-IT" smtClean="0"/>
              <a:pPr>
                <a:defRPr/>
              </a:pPr>
              <a:t>‹N›</a:t>
            </a:fld>
            <a:endParaRPr lang="it-IT" altLang="it-IT"/>
          </a:p>
        </p:txBody>
      </p:sp>
    </p:spTree>
    <p:extLst>
      <p:ext uri="{BB962C8B-B14F-4D97-AF65-F5344CB8AC3E}">
        <p14:creationId xmlns:p14="http://schemas.microsoft.com/office/powerpoint/2010/main" val="26366418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DBC7DCFD-37AC-FEF4-5668-41CC619D1D96}"/>
              </a:ext>
            </a:extLst>
          </p:cNvPr>
          <p:cNvSpPr>
            <a:spLocks noGrp="1"/>
          </p:cNvSpPr>
          <p:nvPr>
            <p:ph type="title"/>
          </p:nvPr>
        </p:nvSpPr>
        <p:spPr>
          <a:xfrm>
            <a:off x="866359" y="460041"/>
            <a:ext cx="10868858" cy="1670148"/>
          </a:xfrm>
          <a:prstGeom prst="rect">
            <a:avLst/>
          </a:prstGeom>
        </p:spPr>
        <p:txBody>
          <a:bodyPr vert="horz" lIns="91440" tIns="45720" rIns="91440" bIns="45720" rtlCol="0" anchor="ctr">
            <a:normAutofit/>
          </a:bodyPr>
          <a:lstStyle/>
          <a:p>
            <a:r>
              <a:rPr lang="it-IT"/>
              <a:t>Fare clic per modificare lo stile del titolo dello schema</a:t>
            </a:r>
            <a:endParaRPr lang="en-US"/>
          </a:p>
        </p:txBody>
      </p:sp>
      <p:sp>
        <p:nvSpPr>
          <p:cNvPr id="3" name="Segnaposto testo 2">
            <a:extLst>
              <a:ext uri="{FF2B5EF4-FFF2-40B4-BE49-F238E27FC236}">
                <a16:creationId xmlns:a16="http://schemas.microsoft.com/office/drawing/2014/main" id="{C067268A-8403-9D1C-DDF6-CED3F5378529}"/>
              </a:ext>
            </a:extLst>
          </p:cNvPr>
          <p:cNvSpPr>
            <a:spLocks noGrp="1"/>
          </p:cNvSpPr>
          <p:nvPr>
            <p:ph type="body" idx="1"/>
          </p:nvPr>
        </p:nvSpPr>
        <p:spPr>
          <a:xfrm>
            <a:off x="866359" y="2300203"/>
            <a:ext cx="10868858" cy="5482485"/>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data 3">
            <a:extLst>
              <a:ext uri="{FF2B5EF4-FFF2-40B4-BE49-F238E27FC236}">
                <a16:creationId xmlns:a16="http://schemas.microsoft.com/office/drawing/2014/main" id="{87937D6F-209B-A00B-6D77-F9EBFF7BFFC6}"/>
              </a:ext>
            </a:extLst>
          </p:cNvPr>
          <p:cNvSpPr>
            <a:spLocks noGrp="1"/>
          </p:cNvSpPr>
          <p:nvPr>
            <p:ph type="dt" sz="half" idx="2"/>
          </p:nvPr>
        </p:nvSpPr>
        <p:spPr>
          <a:xfrm>
            <a:off x="866358" y="8008708"/>
            <a:ext cx="2835354" cy="460041"/>
          </a:xfrm>
          <a:prstGeom prst="rect">
            <a:avLst/>
          </a:prstGeom>
        </p:spPr>
        <p:txBody>
          <a:bodyPr vert="horz" lIns="91440" tIns="45720" rIns="91440" bIns="45720" rtlCol="0" anchor="ctr"/>
          <a:lstStyle>
            <a:lvl1pPr algn="l">
              <a:defRPr sz="1240">
                <a:solidFill>
                  <a:schemeClr val="tx1">
                    <a:tint val="82000"/>
                  </a:schemeClr>
                </a:solidFill>
              </a:defRPr>
            </a:lvl1pPr>
          </a:lstStyle>
          <a:p>
            <a:pPr>
              <a:defRPr/>
            </a:pPr>
            <a:endParaRPr lang="it-IT"/>
          </a:p>
        </p:txBody>
      </p:sp>
      <p:sp>
        <p:nvSpPr>
          <p:cNvPr id="5" name="Segnaposto piè di pagina 4">
            <a:extLst>
              <a:ext uri="{FF2B5EF4-FFF2-40B4-BE49-F238E27FC236}">
                <a16:creationId xmlns:a16="http://schemas.microsoft.com/office/drawing/2014/main" id="{101C3A1F-48C6-FF83-C56F-20A867CF1FD5}"/>
              </a:ext>
            </a:extLst>
          </p:cNvPr>
          <p:cNvSpPr>
            <a:spLocks noGrp="1"/>
          </p:cNvSpPr>
          <p:nvPr>
            <p:ph type="ftr" sz="quarter" idx="3"/>
          </p:nvPr>
        </p:nvSpPr>
        <p:spPr>
          <a:xfrm>
            <a:off x="4174272" y="8008708"/>
            <a:ext cx="4253032" cy="460041"/>
          </a:xfrm>
          <a:prstGeom prst="rect">
            <a:avLst/>
          </a:prstGeom>
        </p:spPr>
        <p:txBody>
          <a:bodyPr vert="horz" lIns="91440" tIns="45720" rIns="91440" bIns="45720" rtlCol="0" anchor="ctr"/>
          <a:lstStyle>
            <a:lvl1pPr algn="ctr">
              <a:defRPr sz="1240">
                <a:solidFill>
                  <a:schemeClr val="tx1">
                    <a:tint val="82000"/>
                  </a:schemeClr>
                </a:solidFill>
              </a:defRPr>
            </a:lvl1pPr>
          </a:lstStyle>
          <a:p>
            <a:pPr>
              <a:defRPr/>
            </a:pPr>
            <a:endParaRPr lang="it-IT"/>
          </a:p>
        </p:txBody>
      </p:sp>
      <p:sp>
        <p:nvSpPr>
          <p:cNvPr id="6" name="Segnaposto numero diapositiva 5">
            <a:extLst>
              <a:ext uri="{FF2B5EF4-FFF2-40B4-BE49-F238E27FC236}">
                <a16:creationId xmlns:a16="http://schemas.microsoft.com/office/drawing/2014/main" id="{EAC19F92-C21F-C135-B6EE-7FA41397FA14}"/>
              </a:ext>
            </a:extLst>
          </p:cNvPr>
          <p:cNvSpPr>
            <a:spLocks noGrp="1"/>
          </p:cNvSpPr>
          <p:nvPr>
            <p:ph type="sldNum" sz="quarter" idx="4"/>
          </p:nvPr>
        </p:nvSpPr>
        <p:spPr>
          <a:xfrm>
            <a:off x="8899863" y="8008708"/>
            <a:ext cx="2835354" cy="460041"/>
          </a:xfrm>
          <a:prstGeom prst="rect">
            <a:avLst/>
          </a:prstGeom>
        </p:spPr>
        <p:txBody>
          <a:bodyPr vert="horz" lIns="91440" tIns="45720" rIns="91440" bIns="45720" rtlCol="0" anchor="ctr"/>
          <a:lstStyle>
            <a:lvl1pPr algn="r">
              <a:defRPr sz="1240">
                <a:solidFill>
                  <a:schemeClr val="tx1">
                    <a:tint val="82000"/>
                  </a:schemeClr>
                </a:solidFill>
              </a:defRPr>
            </a:lvl1pPr>
          </a:lstStyle>
          <a:p>
            <a:pPr>
              <a:defRPr/>
            </a:pPr>
            <a:fld id="{F3F022CE-7231-4132-886F-131E11A52826}" type="slidenum">
              <a:rPr lang="it-IT" altLang="it-IT" smtClean="0"/>
              <a:pPr>
                <a:defRPr/>
              </a:pPr>
              <a:t>‹N›</a:t>
            </a:fld>
            <a:endParaRPr lang="it-IT" altLang="it-IT"/>
          </a:p>
        </p:txBody>
      </p:sp>
    </p:spTree>
    <p:extLst>
      <p:ext uri="{BB962C8B-B14F-4D97-AF65-F5344CB8AC3E}">
        <p14:creationId xmlns:p14="http://schemas.microsoft.com/office/powerpoint/2010/main" val="3962766118"/>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txStyles>
    <p:titleStyle>
      <a:lvl1pPr algn="l" defTabSz="945124" rtl="0" eaLnBrk="1" latinLnBrk="0" hangingPunct="1">
        <a:lnSpc>
          <a:spcPct val="90000"/>
        </a:lnSpc>
        <a:spcBef>
          <a:spcPct val="0"/>
        </a:spcBef>
        <a:buNone/>
        <a:defRPr sz="4548" kern="1200">
          <a:solidFill>
            <a:schemeClr val="tx1"/>
          </a:solidFill>
          <a:latin typeface="+mj-lt"/>
          <a:ea typeface="+mj-ea"/>
          <a:cs typeface="+mj-cs"/>
        </a:defRPr>
      </a:lvl1pPr>
    </p:titleStyle>
    <p:bodyStyle>
      <a:lvl1pPr marL="236281" indent="-236281" algn="l" defTabSz="945124" rtl="0" eaLnBrk="1" latinLnBrk="0" hangingPunct="1">
        <a:lnSpc>
          <a:spcPct val="90000"/>
        </a:lnSpc>
        <a:spcBef>
          <a:spcPts val="1034"/>
        </a:spcBef>
        <a:buFont typeface="Arial" panose="020B0604020202020204" pitchFamily="34" charset="0"/>
        <a:buChar char="•"/>
        <a:defRPr sz="2894" kern="1200">
          <a:solidFill>
            <a:schemeClr val="tx1"/>
          </a:solidFill>
          <a:latin typeface="+mn-lt"/>
          <a:ea typeface="+mn-ea"/>
          <a:cs typeface="+mn-cs"/>
        </a:defRPr>
      </a:lvl1pPr>
      <a:lvl2pPr marL="708843" indent="-236281" algn="l" defTabSz="945124" rtl="0" eaLnBrk="1" latinLnBrk="0" hangingPunct="1">
        <a:lnSpc>
          <a:spcPct val="90000"/>
        </a:lnSpc>
        <a:spcBef>
          <a:spcPts val="517"/>
        </a:spcBef>
        <a:buFont typeface="Arial" panose="020B0604020202020204" pitchFamily="34" charset="0"/>
        <a:buChar char="•"/>
        <a:defRPr sz="2481" kern="1200">
          <a:solidFill>
            <a:schemeClr val="tx1"/>
          </a:solidFill>
          <a:latin typeface="+mn-lt"/>
          <a:ea typeface="+mn-ea"/>
          <a:cs typeface="+mn-cs"/>
        </a:defRPr>
      </a:lvl2pPr>
      <a:lvl3pPr marL="1181405" indent="-236281" algn="l" defTabSz="945124" rtl="0" eaLnBrk="1" latinLnBrk="0" hangingPunct="1">
        <a:lnSpc>
          <a:spcPct val="90000"/>
        </a:lnSpc>
        <a:spcBef>
          <a:spcPts val="517"/>
        </a:spcBef>
        <a:buFont typeface="Arial" panose="020B0604020202020204" pitchFamily="34" charset="0"/>
        <a:buChar char="•"/>
        <a:defRPr sz="2067" kern="1200">
          <a:solidFill>
            <a:schemeClr val="tx1"/>
          </a:solidFill>
          <a:latin typeface="+mn-lt"/>
          <a:ea typeface="+mn-ea"/>
          <a:cs typeface="+mn-cs"/>
        </a:defRPr>
      </a:lvl3pPr>
      <a:lvl4pPr marL="1653967" indent="-236281" algn="l" defTabSz="945124" rtl="0" eaLnBrk="1" latinLnBrk="0" hangingPunct="1">
        <a:lnSpc>
          <a:spcPct val="90000"/>
        </a:lnSpc>
        <a:spcBef>
          <a:spcPts val="517"/>
        </a:spcBef>
        <a:buFont typeface="Arial" panose="020B0604020202020204" pitchFamily="34" charset="0"/>
        <a:buChar char="•"/>
        <a:defRPr sz="1860" kern="1200">
          <a:solidFill>
            <a:schemeClr val="tx1"/>
          </a:solidFill>
          <a:latin typeface="+mn-lt"/>
          <a:ea typeface="+mn-ea"/>
          <a:cs typeface="+mn-cs"/>
        </a:defRPr>
      </a:lvl4pPr>
      <a:lvl5pPr marL="2126529" indent="-236281" algn="l" defTabSz="945124" rtl="0" eaLnBrk="1" latinLnBrk="0" hangingPunct="1">
        <a:lnSpc>
          <a:spcPct val="90000"/>
        </a:lnSpc>
        <a:spcBef>
          <a:spcPts val="517"/>
        </a:spcBef>
        <a:buFont typeface="Arial" panose="020B0604020202020204" pitchFamily="34" charset="0"/>
        <a:buChar char="•"/>
        <a:defRPr sz="1860" kern="1200">
          <a:solidFill>
            <a:schemeClr val="tx1"/>
          </a:solidFill>
          <a:latin typeface="+mn-lt"/>
          <a:ea typeface="+mn-ea"/>
          <a:cs typeface="+mn-cs"/>
        </a:defRPr>
      </a:lvl5pPr>
      <a:lvl6pPr marL="2599091" indent="-236281" algn="l" defTabSz="945124" rtl="0" eaLnBrk="1" latinLnBrk="0" hangingPunct="1">
        <a:lnSpc>
          <a:spcPct val="90000"/>
        </a:lnSpc>
        <a:spcBef>
          <a:spcPts val="517"/>
        </a:spcBef>
        <a:buFont typeface="Arial" panose="020B0604020202020204" pitchFamily="34" charset="0"/>
        <a:buChar char="•"/>
        <a:defRPr sz="1860" kern="1200">
          <a:solidFill>
            <a:schemeClr val="tx1"/>
          </a:solidFill>
          <a:latin typeface="+mn-lt"/>
          <a:ea typeface="+mn-ea"/>
          <a:cs typeface="+mn-cs"/>
        </a:defRPr>
      </a:lvl6pPr>
      <a:lvl7pPr marL="3071652" indent="-236281" algn="l" defTabSz="945124" rtl="0" eaLnBrk="1" latinLnBrk="0" hangingPunct="1">
        <a:lnSpc>
          <a:spcPct val="90000"/>
        </a:lnSpc>
        <a:spcBef>
          <a:spcPts val="517"/>
        </a:spcBef>
        <a:buFont typeface="Arial" panose="020B0604020202020204" pitchFamily="34" charset="0"/>
        <a:buChar char="•"/>
        <a:defRPr sz="1860" kern="1200">
          <a:solidFill>
            <a:schemeClr val="tx1"/>
          </a:solidFill>
          <a:latin typeface="+mn-lt"/>
          <a:ea typeface="+mn-ea"/>
          <a:cs typeface="+mn-cs"/>
        </a:defRPr>
      </a:lvl7pPr>
      <a:lvl8pPr marL="3544214" indent="-236281" algn="l" defTabSz="945124" rtl="0" eaLnBrk="1" latinLnBrk="0" hangingPunct="1">
        <a:lnSpc>
          <a:spcPct val="90000"/>
        </a:lnSpc>
        <a:spcBef>
          <a:spcPts val="517"/>
        </a:spcBef>
        <a:buFont typeface="Arial" panose="020B0604020202020204" pitchFamily="34" charset="0"/>
        <a:buChar char="•"/>
        <a:defRPr sz="1860" kern="1200">
          <a:solidFill>
            <a:schemeClr val="tx1"/>
          </a:solidFill>
          <a:latin typeface="+mn-lt"/>
          <a:ea typeface="+mn-ea"/>
          <a:cs typeface="+mn-cs"/>
        </a:defRPr>
      </a:lvl8pPr>
      <a:lvl9pPr marL="4016776" indent="-236281" algn="l" defTabSz="945124" rtl="0" eaLnBrk="1" latinLnBrk="0" hangingPunct="1">
        <a:lnSpc>
          <a:spcPct val="90000"/>
        </a:lnSpc>
        <a:spcBef>
          <a:spcPts val="517"/>
        </a:spcBef>
        <a:buFont typeface="Arial" panose="020B0604020202020204" pitchFamily="34" charset="0"/>
        <a:buChar char="•"/>
        <a:defRPr sz="1860" kern="1200">
          <a:solidFill>
            <a:schemeClr val="tx1"/>
          </a:solidFill>
          <a:latin typeface="+mn-lt"/>
          <a:ea typeface="+mn-ea"/>
          <a:cs typeface="+mn-cs"/>
        </a:defRPr>
      </a:lvl9pPr>
    </p:bodyStyle>
    <p:otherStyle>
      <a:defPPr>
        <a:defRPr lang="en-US"/>
      </a:defPPr>
      <a:lvl1pPr marL="0" algn="l" defTabSz="945124" rtl="0" eaLnBrk="1" latinLnBrk="0" hangingPunct="1">
        <a:defRPr sz="1860" kern="1200">
          <a:solidFill>
            <a:schemeClr val="tx1"/>
          </a:solidFill>
          <a:latin typeface="+mn-lt"/>
          <a:ea typeface="+mn-ea"/>
          <a:cs typeface="+mn-cs"/>
        </a:defRPr>
      </a:lvl1pPr>
      <a:lvl2pPr marL="472562" algn="l" defTabSz="945124" rtl="0" eaLnBrk="1" latinLnBrk="0" hangingPunct="1">
        <a:defRPr sz="1860" kern="1200">
          <a:solidFill>
            <a:schemeClr val="tx1"/>
          </a:solidFill>
          <a:latin typeface="+mn-lt"/>
          <a:ea typeface="+mn-ea"/>
          <a:cs typeface="+mn-cs"/>
        </a:defRPr>
      </a:lvl2pPr>
      <a:lvl3pPr marL="945124" algn="l" defTabSz="945124" rtl="0" eaLnBrk="1" latinLnBrk="0" hangingPunct="1">
        <a:defRPr sz="1860" kern="1200">
          <a:solidFill>
            <a:schemeClr val="tx1"/>
          </a:solidFill>
          <a:latin typeface="+mn-lt"/>
          <a:ea typeface="+mn-ea"/>
          <a:cs typeface="+mn-cs"/>
        </a:defRPr>
      </a:lvl3pPr>
      <a:lvl4pPr marL="1417686" algn="l" defTabSz="945124" rtl="0" eaLnBrk="1" latinLnBrk="0" hangingPunct="1">
        <a:defRPr sz="1860" kern="1200">
          <a:solidFill>
            <a:schemeClr val="tx1"/>
          </a:solidFill>
          <a:latin typeface="+mn-lt"/>
          <a:ea typeface="+mn-ea"/>
          <a:cs typeface="+mn-cs"/>
        </a:defRPr>
      </a:lvl4pPr>
      <a:lvl5pPr marL="1890248" algn="l" defTabSz="945124" rtl="0" eaLnBrk="1" latinLnBrk="0" hangingPunct="1">
        <a:defRPr sz="1860" kern="1200">
          <a:solidFill>
            <a:schemeClr val="tx1"/>
          </a:solidFill>
          <a:latin typeface="+mn-lt"/>
          <a:ea typeface="+mn-ea"/>
          <a:cs typeface="+mn-cs"/>
        </a:defRPr>
      </a:lvl5pPr>
      <a:lvl6pPr marL="2362810" algn="l" defTabSz="945124" rtl="0" eaLnBrk="1" latinLnBrk="0" hangingPunct="1">
        <a:defRPr sz="1860" kern="1200">
          <a:solidFill>
            <a:schemeClr val="tx1"/>
          </a:solidFill>
          <a:latin typeface="+mn-lt"/>
          <a:ea typeface="+mn-ea"/>
          <a:cs typeface="+mn-cs"/>
        </a:defRPr>
      </a:lvl6pPr>
      <a:lvl7pPr marL="2835372" algn="l" defTabSz="945124" rtl="0" eaLnBrk="1" latinLnBrk="0" hangingPunct="1">
        <a:defRPr sz="1860" kern="1200">
          <a:solidFill>
            <a:schemeClr val="tx1"/>
          </a:solidFill>
          <a:latin typeface="+mn-lt"/>
          <a:ea typeface="+mn-ea"/>
          <a:cs typeface="+mn-cs"/>
        </a:defRPr>
      </a:lvl7pPr>
      <a:lvl8pPr marL="3307933" algn="l" defTabSz="945124" rtl="0" eaLnBrk="1" latinLnBrk="0" hangingPunct="1">
        <a:defRPr sz="1860" kern="1200">
          <a:solidFill>
            <a:schemeClr val="tx1"/>
          </a:solidFill>
          <a:latin typeface="+mn-lt"/>
          <a:ea typeface="+mn-ea"/>
          <a:cs typeface="+mn-cs"/>
        </a:defRPr>
      </a:lvl8pPr>
      <a:lvl9pPr marL="3780495" algn="l" defTabSz="945124" rtl="0" eaLnBrk="1" latinLnBrk="0" hangingPunct="1">
        <a:defRPr sz="18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svg"/><Relationship Id="rId10" Type="http://schemas.openxmlformats.org/officeDocument/2006/relationships/image" Target="../media/image9.jpeg"/><Relationship Id="rId4" Type="http://schemas.openxmlformats.org/officeDocument/2006/relationships/image" Target="../media/image3.pn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0A7287-426B-B94A-A8EF-9A7A2527BF61}"/>
            </a:ext>
          </a:extLst>
        </p:cNvPr>
        <p:cNvGrpSpPr/>
        <p:nvPr/>
      </p:nvGrpSpPr>
      <p:grpSpPr>
        <a:xfrm>
          <a:off x="0" y="0"/>
          <a:ext cx="0" cy="0"/>
          <a:chOff x="0" y="0"/>
          <a:chExt cx="0" cy="0"/>
        </a:xfrm>
      </p:grpSpPr>
      <p:sp>
        <p:nvSpPr>
          <p:cNvPr id="32" name="Rettangolo 31">
            <a:extLst>
              <a:ext uri="{FF2B5EF4-FFF2-40B4-BE49-F238E27FC236}">
                <a16:creationId xmlns:a16="http://schemas.microsoft.com/office/drawing/2014/main" id="{02BE1229-104A-9817-1376-C8BDF4F3B55F}"/>
              </a:ext>
            </a:extLst>
          </p:cNvPr>
          <p:cNvSpPr/>
          <p:nvPr/>
        </p:nvSpPr>
        <p:spPr>
          <a:xfrm>
            <a:off x="6431564" y="7560643"/>
            <a:ext cx="6170011" cy="1080120"/>
          </a:xfrm>
          <a:prstGeom prst="rect">
            <a:avLst/>
          </a:prstGeom>
          <a:solidFill>
            <a:srgbClr val="3366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latin typeface="Mundial" pitchFamily="50" charset="0"/>
              <a:cs typeface="Arial" panose="020B0604020202020204" pitchFamily="34" charset="0"/>
            </a:endParaRPr>
          </a:p>
        </p:txBody>
      </p:sp>
      <p:sp>
        <p:nvSpPr>
          <p:cNvPr id="18" name="Rectangle 14">
            <a:extLst>
              <a:ext uri="{FF2B5EF4-FFF2-40B4-BE49-F238E27FC236}">
                <a16:creationId xmlns:a16="http://schemas.microsoft.com/office/drawing/2014/main" id="{55DB1C85-D1F8-3FA9-9D70-A7236B211E6F}"/>
              </a:ext>
            </a:extLst>
          </p:cNvPr>
          <p:cNvSpPr>
            <a:spLocks noChangeArrowheads="1"/>
          </p:cNvSpPr>
          <p:nvPr/>
        </p:nvSpPr>
        <p:spPr bwMode="auto">
          <a:xfrm>
            <a:off x="6660827" y="1934664"/>
            <a:ext cx="5400600" cy="954107"/>
          </a:xfrm>
          <a:prstGeom prst="rect">
            <a:avLst/>
          </a:prstGeom>
          <a:noFill/>
          <a:ln w="9525">
            <a:noFill/>
            <a:miter lim="800000"/>
            <a:headEnd/>
            <a:tailEnd/>
          </a:ln>
        </p:spPr>
        <p:txBody>
          <a:bodyPr wrap="square">
            <a:spAutoFit/>
          </a:bodyPr>
          <a:lstStyle/>
          <a:p>
            <a:r>
              <a:rPr lang="en-US" sz="2800" b="1">
                <a:latin typeface="Mundial" pitchFamily="50" charset="0"/>
                <a:cs typeface="Arial" panose="020B0604020202020204" pitchFamily="34" charset="0"/>
              </a:rPr>
              <a:t>T</a:t>
            </a:r>
            <a:r>
              <a:rPr lang="it-IT" sz="2800" b="1">
                <a:latin typeface="Mundial" pitchFamily="50" charset="0"/>
                <a:cs typeface="Arial" panose="020B0604020202020204" pitchFamily="34" charset="0"/>
              </a:rPr>
              <a:t>ITLE FIRST ROW</a:t>
            </a:r>
          </a:p>
          <a:p>
            <a:r>
              <a:rPr lang="it-IT" sz="2800" b="1">
                <a:latin typeface="Mundial" pitchFamily="50" charset="0"/>
                <a:cs typeface="Arial" panose="020B0604020202020204" pitchFamily="34" charset="0"/>
              </a:rPr>
              <a:t>TITLE SECOND ROW</a:t>
            </a:r>
            <a:endParaRPr lang="it-IT" sz="2800" b="1" dirty="0">
              <a:latin typeface="Mundial" pitchFamily="50" charset="0"/>
              <a:cs typeface="Arial" panose="020B0604020202020204" pitchFamily="34" charset="0"/>
            </a:endParaRPr>
          </a:p>
        </p:txBody>
      </p:sp>
      <p:sp>
        <p:nvSpPr>
          <p:cNvPr id="23" name="Text Box 17">
            <a:extLst>
              <a:ext uri="{FF2B5EF4-FFF2-40B4-BE49-F238E27FC236}">
                <a16:creationId xmlns:a16="http://schemas.microsoft.com/office/drawing/2014/main" id="{B7418DEE-285C-5B64-BAB7-1207E8C19567}"/>
              </a:ext>
            </a:extLst>
          </p:cNvPr>
          <p:cNvSpPr txBox="1">
            <a:spLocks noChangeArrowheads="1"/>
          </p:cNvSpPr>
          <p:nvPr/>
        </p:nvSpPr>
        <p:spPr bwMode="auto">
          <a:xfrm>
            <a:off x="612155" y="1934664"/>
            <a:ext cx="5115236" cy="4050823"/>
          </a:xfrm>
          <a:prstGeom prst="rect">
            <a:avLst/>
          </a:prstGeom>
          <a:noFill/>
          <a:ln w="3175">
            <a:noFill/>
            <a:prstDash val="dash"/>
            <a:miter lim="800000"/>
            <a:headEnd/>
            <a:tailEnd/>
          </a:ln>
        </p:spPr>
        <p:txBody>
          <a:bodyPr/>
          <a:lstStyle/>
          <a:p>
            <a:pPr algn="just"/>
            <a:r>
              <a:rPr lang="it-IT" sz="1100">
                <a:latin typeface="Mundial" pitchFamily="50" charset="0"/>
                <a:cs typeface="Arial" panose="020B0604020202020204" pitchFamily="34" charset="0"/>
              </a:rPr>
              <a:t>Lorem ipsum dolor sit amet, consectetur adipiscing elit. Vestibulum laoreet tortor et fermentum pellentesque. Aenean quis enim in risus tincidunt pulvinar eu nec urna. Fusce vitae tortor finibus, faucibus orci id, porttitor libero. Nullam ac faucibus eros. Morbi vel purus at odio efficitur iaculis. Cras hendrerit non quam eu semper. Nulla facilisi. Praesent cursus, augue vel pretium blandit, mauris magna egestas nibh, in auctor felis mauris id erat. Fusce sodales euismod eros vitae vestibulum. Duis eleifend ex eget leo dapibus, at mattis enim lobortis. Fusce sed mauris pulvinar, pretium dolor in, finibus nibh. Donec quis est ac lacus molestie consequat. Morbi fermentum iaculis felis. Nam id enim porttitor, egestas mi id, feugiat sapien. Proin placerat efficitur quam, sed commodo massa malesuada sed. Ut sed convallis diam. Lorem ipsum dolor sit amet, consectetur adipiscing elit. Vestibulum laoreet tortor et fermentum pellentesque. Aenean quis enim in risus tincidunt pulvinar eu nec urna. Fusce vitae tortor finibus, faucibus orci id, porttitor libero. Nullam ac faucibus eros. Morbi vel purus at odio efficitur iaculis. Cras hendrerit non quam eu semper. Nulla facilisi. Praesent cursus, augue vel pretium blandit, mauris magna egestas nibh, in auctor felis mauris id erat. Fusce sodales euismod eros vitae vestibulum. Duis eleifend ex eget leo dapibus, at mattis enim lobortis. Fusce sed mauris pulvinar, pretium dolor in, finibus nibh. Donec quis est ac lacus molestie consequat. Morbi fermentum iaculis felis. Nam id enim porttitor, egestas mi id, feugiat sapien. Proin placerat efficitur quam, sed commodo massa malesuada sed. Ut sed convallis diam.</a:t>
            </a:r>
            <a:endParaRPr lang="en-US" altLang="it-IT" sz="1100" dirty="0">
              <a:latin typeface="Mundial" pitchFamily="50" charset="0"/>
              <a:cs typeface="Arial" panose="020B0604020202020204" pitchFamily="34" charset="0"/>
            </a:endParaRPr>
          </a:p>
        </p:txBody>
      </p:sp>
      <p:sp>
        <p:nvSpPr>
          <p:cNvPr id="35" name="Rectangle 14">
            <a:extLst>
              <a:ext uri="{FF2B5EF4-FFF2-40B4-BE49-F238E27FC236}">
                <a16:creationId xmlns:a16="http://schemas.microsoft.com/office/drawing/2014/main" id="{4E6DDC46-7368-0B12-E42F-6409D44A1724}"/>
              </a:ext>
            </a:extLst>
          </p:cNvPr>
          <p:cNvSpPr>
            <a:spLocks noChangeArrowheads="1"/>
          </p:cNvSpPr>
          <p:nvPr/>
        </p:nvSpPr>
        <p:spPr bwMode="auto">
          <a:xfrm>
            <a:off x="6660827" y="3343954"/>
            <a:ext cx="5400600" cy="307777"/>
          </a:xfrm>
          <a:prstGeom prst="rect">
            <a:avLst/>
          </a:prstGeom>
          <a:noFill/>
          <a:ln w="9525">
            <a:noFill/>
            <a:miter lim="800000"/>
            <a:headEnd/>
            <a:tailEnd/>
          </a:ln>
        </p:spPr>
        <p:txBody>
          <a:bodyPr wrap="square">
            <a:spAutoFit/>
          </a:bodyPr>
          <a:lstStyle/>
          <a:p>
            <a:r>
              <a:rPr lang="it-IT" sz="1400">
                <a:latin typeface="Mundial" pitchFamily="50" charset="0"/>
                <a:cs typeface="Arial" panose="020B0604020202020204" pitchFamily="34" charset="0"/>
              </a:rPr>
              <a:t>NAME SURNAME</a:t>
            </a:r>
            <a:endParaRPr lang="it-IT" sz="1400" dirty="0">
              <a:latin typeface="Mundial" pitchFamily="50" charset="0"/>
              <a:cs typeface="Arial" panose="020B0604020202020204" pitchFamily="34" charset="0"/>
            </a:endParaRPr>
          </a:p>
        </p:txBody>
      </p:sp>
      <p:sp>
        <p:nvSpPr>
          <p:cNvPr id="2" name="object 60">
            <a:extLst>
              <a:ext uri="{FF2B5EF4-FFF2-40B4-BE49-F238E27FC236}">
                <a16:creationId xmlns:a16="http://schemas.microsoft.com/office/drawing/2014/main" id="{58B174A2-7657-BCC3-19D2-7E83B884450B}"/>
              </a:ext>
            </a:extLst>
          </p:cNvPr>
          <p:cNvSpPr txBox="1"/>
          <p:nvPr/>
        </p:nvSpPr>
        <p:spPr>
          <a:xfrm>
            <a:off x="7906946" y="568470"/>
            <a:ext cx="4392488" cy="546303"/>
          </a:xfrm>
          <a:prstGeom prst="rect">
            <a:avLst/>
          </a:prstGeom>
          <a:noFill/>
        </p:spPr>
        <p:txBody>
          <a:bodyPr vert="horz" wrap="square" lIns="0" tIns="12700" rIns="0" bIns="0" rtlCol="0">
            <a:spAutoFit/>
          </a:bodyPr>
          <a:lstStyle/>
          <a:p>
            <a:pPr marL="12700" algn="just">
              <a:lnSpc>
                <a:spcPct val="100000"/>
              </a:lnSpc>
              <a:spcBef>
                <a:spcPts val="100"/>
              </a:spcBef>
            </a:pPr>
            <a:r>
              <a:rPr lang="it-IT" sz="1100">
                <a:latin typeface="Avenir Next LT Pro" panose="020B0504020202020204" pitchFamily="34" charset="0"/>
                <a:cs typeface="Arial" panose="020B0604020202020204" pitchFamily="34" charset="0"/>
              </a:rPr>
              <a:t>DOCTORAL THESIS IN </a:t>
            </a:r>
          </a:p>
          <a:p>
            <a:pPr marL="12700" algn="just">
              <a:lnSpc>
                <a:spcPct val="100000"/>
              </a:lnSpc>
              <a:spcBef>
                <a:spcPts val="100"/>
              </a:spcBef>
            </a:pPr>
            <a:r>
              <a:rPr lang="it-IT" sz="1100">
                <a:latin typeface="Avenir Next LT Pro" panose="020B0504020202020204" pitchFamily="34" charset="0"/>
                <a:cs typeface="Arial" panose="020B0604020202020204" pitchFamily="34" charset="0"/>
              </a:rPr>
              <a:t>INFORMATION TECHNOLOGY AND ELECTRICAL ENGINEERING </a:t>
            </a:r>
          </a:p>
          <a:p>
            <a:pPr marL="12700" algn="just">
              <a:lnSpc>
                <a:spcPct val="100000"/>
              </a:lnSpc>
              <a:spcBef>
                <a:spcPts val="100"/>
              </a:spcBef>
            </a:pPr>
            <a:r>
              <a:rPr lang="it-IT" sz="1100">
                <a:latin typeface="Avenir Next LT Pro" panose="020B0504020202020204" pitchFamily="34" charset="0"/>
                <a:cs typeface="Arial" panose="020B0604020202020204" pitchFamily="34" charset="0"/>
              </a:rPr>
              <a:t>XXXVIII PhD Cycle</a:t>
            </a:r>
            <a:endParaRPr lang="it-IT" sz="1100" dirty="0">
              <a:latin typeface="Avenir Next LT Pro" panose="020B0504020202020204" pitchFamily="34" charset="0"/>
              <a:cs typeface="Arial" panose="020B0604020202020204" pitchFamily="34" charset="0"/>
            </a:endParaRPr>
          </a:p>
        </p:txBody>
      </p:sp>
      <p:pic>
        <p:nvPicPr>
          <p:cNvPr id="3" name="Elemento grafico 2">
            <a:extLst>
              <a:ext uri="{FF2B5EF4-FFF2-40B4-BE49-F238E27FC236}">
                <a16:creationId xmlns:a16="http://schemas.microsoft.com/office/drawing/2014/main" id="{C535F427-DB3E-7B6C-8AEB-9873A0E67273}"/>
              </a:ext>
            </a:extLst>
          </p:cNvPr>
          <p:cNvPicPr>
            <a:picLocks noChangeAspect="1"/>
          </p:cNvPicPr>
          <p:nvPr/>
        </p:nvPicPr>
        <p:blipFill>
          <a:blip r:embed="rId2">
            <a:extLst>
              <a:ext uri="{96DAC541-7B7A-43D3-8B79-37D633B846F1}">
                <asvg:svgBlip xmlns:asvg="http://schemas.microsoft.com/office/drawing/2016/SVG/main" r:embed="rId3"/>
              </a:ext>
            </a:extLst>
          </a:blip>
          <a:srcRect r="68689"/>
          <a:stretch>
            <a:fillRect/>
          </a:stretch>
        </p:blipFill>
        <p:spPr>
          <a:xfrm>
            <a:off x="6743200" y="425314"/>
            <a:ext cx="859833" cy="825398"/>
          </a:xfrm>
          <a:prstGeom prst="rect">
            <a:avLst/>
          </a:prstGeom>
        </p:spPr>
      </p:pic>
      <p:pic>
        <p:nvPicPr>
          <p:cNvPr id="4" name="Elemento grafico 3">
            <a:extLst>
              <a:ext uri="{FF2B5EF4-FFF2-40B4-BE49-F238E27FC236}">
                <a16:creationId xmlns:a16="http://schemas.microsoft.com/office/drawing/2014/main" id="{1315672F-BFE2-54A7-6BC9-9A6FA4A73D7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243431" y="7684965"/>
            <a:ext cx="2546275" cy="825398"/>
          </a:xfrm>
          <a:prstGeom prst="rect">
            <a:avLst/>
          </a:prstGeom>
        </p:spPr>
      </p:pic>
      <p:sp>
        <p:nvSpPr>
          <p:cNvPr id="7" name="Rectangle 14">
            <a:extLst>
              <a:ext uri="{FF2B5EF4-FFF2-40B4-BE49-F238E27FC236}">
                <a16:creationId xmlns:a16="http://schemas.microsoft.com/office/drawing/2014/main" id="{731B5DBF-B7EE-3DDF-721F-C8C554F17D3E}"/>
              </a:ext>
            </a:extLst>
          </p:cNvPr>
          <p:cNvSpPr>
            <a:spLocks noChangeArrowheads="1"/>
          </p:cNvSpPr>
          <p:nvPr/>
        </p:nvSpPr>
        <p:spPr bwMode="auto">
          <a:xfrm rot="5400000">
            <a:off x="4431207" y="1832316"/>
            <a:ext cx="3739161" cy="276999"/>
          </a:xfrm>
          <a:prstGeom prst="rect">
            <a:avLst/>
          </a:prstGeom>
          <a:noFill/>
          <a:ln w="9525">
            <a:noFill/>
            <a:miter lim="800000"/>
            <a:headEnd/>
            <a:tailEnd/>
          </a:ln>
        </p:spPr>
        <p:txBody>
          <a:bodyPr wrap="square">
            <a:spAutoFit/>
          </a:bodyPr>
          <a:lstStyle/>
          <a:p>
            <a:r>
              <a:rPr lang="it-IT" sz="1200">
                <a:latin typeface="Mundial" pitchFamily="50" charset="0"/>
                <a:cs typeface="Arial" panose="020B0604020202020204" pitchFamily="34" charset="0"/>
              </a:rPr>
              <a:t>NAME SURNAME</a:t>
            </a:r>
            <a:endParaRPr lang="it-IT" sz="1200" dirty="0">
              <a:latin typeface="Mundial" pitchFamily="50" charset="0"/>
              <a:cs typeface="Arial" panose="020B0604020202020204" pitchFamily="34" charset="0"/>
            </a:endParaRPr>
          </a:p>
        </p:txBody>
      </p:sp>
      <p:sp>
        <p:nvSpPr>
          <p:cNvPr id="11" name="Rectangle 14">
            <a:extLst>
              <a:ext uri="{FF2B5EF4-FFF2-40B4-BE49-F238E27FC236}">
                <a16:creationId xmlns:a16="http://schemas.microsoft.com/office/drawing/2014/main" id="{0B71C63D-A7BA-FD7C-D11C-51D19D959863}"/>
              </a:ext>
            </a:extLst>
          </p:cNvPr>
          <p:cNvSpPr>
            <a:spLocks noChangeArrowheads="1"/>
          </p:cNvSpPr>
          <p:nvPr/>
        </p:nvSpPr>
        <p:spPr bwMode="auto">
          <a:xfrm rot="5400000">
            <a:off x="2968503" y="5177704"/>
            <a:ext cx="6664507" cy="261610"/>
          </a:xfrm>
          <a:prstGeom prst="rect">
            <a:avLst/>
          </a:prstGeom>
          <a:noFill/>
          <a:ln w="9525">
            <a:noFill/>
            <a:miter lim="800000"/>
            <a:headEnd/>
            <a:tailEnd/>
          </a:ln>
        </p:spPr>
        <p:txBody>
          <a:bodyPr wrap="square">
            <a:spAutoFit/>
          </a:bodyPr>
          <a:lstStyle/>
          <a:p>
            <a:r>
              <a:rPr lang="it-IT" sz="1100" b="1">
                <a:latin typeface="Mundial" pitchFamily="50" charset="0"/>
                <a:cs typeface="Arial" panose="020B0604020202020204" pitchFamily="34" charset="0"/>
              </a:rPr>
              <a:t>TITLE </a:t>
            </a:r>
          </a:p>
        </p:txBody>
      </p:sp>
      <p:pic>
        <p:nvPicPr>
          <p:cNvPr id="12" name="Picture 4" descr="images (442×114)">
            <a:extLst>
              <a:ext uri="{FF2B5EF4-FFF2-40B4-BE49-F238E27FC236}">
                <a16:creationId xmlns:a16="http://schemas.microsoft.com/office/drawing/2014/main" id="{1C527F62-F394-D5EC-F155-E782F4387854}"/>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b="43811"/>
          <a:stretch>
            <a:fillRect/>
          </a:stretch>
        </p:blipFill>
        <p:spPr bwMode="auto">
          <a:xfrm>
            <a:off x="701123" y="439431"/>
            <a:ext cx="2926926" cy="42417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B9F1CF99-72A8-7DCD-0E2D-6B4A33B2B93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97128" y="7721985"/>
            <a:ext cx="1295400" cy="55245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51AA54D5-C1C8-A3E6-88C2-8A74D945FE3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96791" y="7721985"/>
            <a:ext cx="1771650" cy="552450"/>
          </a:xfrm>
          <a:prstGeom prst="rect">
            <a:avLst/>
          </a:prstGeom>
          <a:noFill/>
          <a:extLst>
            <a:ext uri="{909E8E84-426E-40DD-AFC4-6F175D3DCCD1}">
              <a14:hiddenFill xmlns:a14="http://schemas.microsoft.com/office/drawing/2010/main">
                <a:solidFill>
                  <a:srgbClr val="FFFFFF"/>
                </a:solidFill>
              </a14:hiddenFill>
            </a:ext>
          </a:extLst>
        </p:spPr>
      </p:pic>
      <p:sp>
        <p:nvSpPr>
          <p:cNvPr id="6" name="Rettangolo 5">
            <a:extLst>
              <a:ext uri="{FF2B5EF4-FFF2-40B4-BE49-F238E27FC236}">
                <a16:creationId xmlns:a16="http://schemas.microsoft.com/office/drawing/2014/main" id="{F21E3AFD-AA47-33AF-F518-A0EA1AEFB569}"/>
              </a:ext>
            </a:extLst>
          </p:cNvPr>
          <p:cNvSpPr/>
          <p:nvPr/>
        </p:nvSpPr>
        <p:spPr>
          <a:xfrm>
            <a:off x="6431562" y="4397772"/>
            <a:ext cx="6170011" cy="323497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ysClr val="windowText" lastClr="000000"/>
                </a:solidFill>
              </a:rPr>
              <a:t>[IMAGE PLACEHOLDER]</a:t>
            </a:r>
            <a:endParaRPr lang="it-IT">
              <a:solidFill>
                <a:sysClr val="windowText" lastClr="000000"/>
              </a:solidFill>
            </a:endParaRPr>
          </a:p>
        </p:txBody>
      </p:sp>
      <p:pic>
        <p:nvPicPr>
          <p:cNvPr id="17" name="Immagine 16">
            <a:extLst>
              <a:ext uri="{FF2B5EF4-FFF2-40B4-BE49-F238E27FC236}">
                <a16:creationId xmlns:a16="http://schemas.microsoft.com/office/drawing/2014/main" id="{F0E19A28-6BC8-C7B3-2599-C8DC292DABC7}"/>
              </a:ext>
            </a:extLst>
          </p:cNvPr>
          <p:cNvPicPr>
            <a:picLocks noChangeAspect="1"/>
          </p:cNvPicPr>
          <p:nvPr/>
        </p:nvPicPr>
        <p:blipFill>
          <a:blip r:embed="rId9"/>
          <a:stretch>
            <a:fillRect/>
          </a:stretch>
        </p:blipFill>
        <p:spPr>
          <a:xfrm>
            <a:off x="684162" y="857710"/>
            <a:ext cx="3003943" cy="393002"/>
          </a:xfrm>
          <a:prstGeom prst="rect">
            <a:avLst/>
          </a:prstGeom>
        </p:spPr>
      </p:pic>
      <p:pic>
        <p:nvPicPr>
          <p:cNvPr id="20" name="Immagine 19" descr="Immagine che contiene testo, logo, Carattere, simbolo&#10;&#10;Il contenuto generato dall'IA potrebbe non essere corretto.">
            <a:extLst>
              <a:ext uri="{FF2B5EF4-FFF2-40B4-BE49-F238E27FC236}">
                <a16:creationId xmlns:a16="http://schemas.microsoft.com/office/drawing/2014/main" id="{7E951B0C-14B3-F80A-E789-A93AEC569C64}"/>
              </a:ext>
            </a:extLst>
          </p:cNvPr>
          <p:cNvPicPr>
            <a:picLocks noChangeAspect="1"/>
          </p:cNvPicPr>
          <p:nvPr/>
        </p:nvPicPr>
        <p:blipFill>
          <a:blip r:embed="rId10" cstate="print">
            <a:extLst>
              <a:ext uri="{28A0092B-C50C-407E-A947-70E740481C1C}">
                <a14:useLocalDpi xmlns:a14="http://schemas.microsoft.com/office/drawing/2010/main" val="0"/>
              </a:ext>
            </a:extLst>
          </a:blip>
          <a:srcRect r="32281"/>
          <a:stretch>
            <a:fillRect/>
          </a:stretch>
        </p:blipFill>
        <p:spPr>
          <a:xfrm>
            <a:off x="4137622" y="366525"/>
            <a:ext cx="1515093" cy="859977"/>
          </a:xfrm>
          <a:prstGeom prst="rect">
            <a:avLst/>
          </a:prstGeom>
        </p:spPr>
      </p:pic>
    </p:spTree>
    <p:extLst>
      <p:ext uri="{BB962C8B-B14F-4D97-AF65-F5344CB8AC3E}">
        <p14:creationId xmlns:p14="http://schemas.microsoft.com/office/powerpoint/2010/main" val="2738272677"/>
      </p:ext>
    </p:extLst>
  </p:cSld>
  <p:clrMapOvr>
    <a:masterClrMapping/>
  </p:clrMapOvr>
</p:sld>
</file>

<file path=ppt/theme/theme1.xml><?xml version="1.0" encoding="utf-8"?>
<a:theme xmlns:a="http://schemas.openxmlformats.org/drawingml/2006/main" name="Tema di Office">
  <a:themeElements>
    <a:clrScheme name="Blu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0</TotalTime>
  <Words>337</Words>
  <Application>Microsoft Office PowerPoint</Application>
  <PresentationFormat>Personalizzato</PresentationFormat>
  <Paragraphs>10</Paragraphs>
  <Slides>1</Slides>
  <Notes>0</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1</vt:i4>
      </vt:variant>
    </vt:vector>
  </HeadingPairs>
  <TitlesOfParts>
    <vt:vector size="7" baseType="lpstr">
      <vt:lpstr>Aptos</vt:lpstr>
      <vt:lpstr>Aptos Display</vt:lpstr>
      <vt:lpstr>Arial</vt:lpstr>
      <vt:lpstr>Avenir Next LT Pro</vt:lpstr>
      <vt:lpstr>Mundial</vt:lpstr>
      <vt:lpstr>Tema di Office</vt:lpstr>
      <vt:lpstr>Presentazione standard di PowerPoint</vt:lpstr>
    </vt:vector>
  </TitlesOfParts>
  <Company>STANDARD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dc:creator>
  <cp:lastModifiedBy>CARMINE CESARANO</cp:lastModifiedBy>
  <cp:revision>98</cp:revision>
  <cp:lastPrinted>2025-10-13T05:45:40Z</cp:lastPrinted>
  <dcterms:created xsi:type="dcterms:W3CDTF">2005-12-19T11:58:08Z</dcterms:created>
  <dcterms:modified xsi:type="dcterms:W3CDTF">2025-10-13T05:58:15Z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2ad0b24d-6422-44b0-b3de-abb3a9e8c81a_Enabled">
    <vt:lpwstr>true</vt:lpwstr>
  </property>
  <property fmtid="{D5CDD505-2E9C-101B-9397-08002B2CF9AE}" pid="3" name="MSIP_Label_2ad0b24d-6422-44b0-b3de-abb3a9e8c81a_SetDate">
    <vt:lpwstr>2025-01-16T17:58:52Z</vt:lpwstr>
  </property>
  <property fmtid="{D5CDD505-2E9C-101B-9397-08002B2CF9AE}" pid="4" name="MSIP_Label_2ad0b24d-6422-44b0-b3de-abb3a9e8c81a_Method">
    <vt:lpwstr>Standard</vt:lpwstr>
  </property>
  <property fmtid="{D5CDD505-2E9C-101B-9397-08002B2CF9AE}" pid="5" name="MSIP_Label_2ad0b24d-6422-44b0-b3de-abb3a9e8c81a_Name">
    <vt:lpwstr>defa4170-0d19-0005-0004-bc88714345d2</vt:lpwstr>
  </property>
  <property fmtid="{D5CDD505-2E9C-101B-9397-08002B2CF9AE}" pid="6" name="MSIP_Label_2ad0b24d-6422-44b0-b3de-abb3a9e8c81a_SiteId">
    <vt:lpwstr>2fcfe26a-bb62-46b0-b1e3-28f9da0c45fd</vt:lpwstr>
  </property>
  <property fmtid="{D5CDD505-2E9C-101B-9397-08002B2CF9AE}" pid="7" name="MSIP_Label_2ad0b24d-6422-44b0-b3de-abb3a9e8c81a_ActionId">
    <vt:lpwstr>a26adf1c-5683-4eff-a0b9-42541479b37d</vt:lpwstr>
  </property>
  <property fmtid="{D5CDD505-2E9C-101B-9397-08002B2CF9AE}" pid="8" name="MSIP_Label_2ad0b24d-6422-44b0-b3de-abb3a9e8c81a_ContentBits">
    <vt:lpwstr>0</vt:lpwstr>
  </property>
</Properties>
</file>